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ACAB"/>
    <a:srgbClr val="660031"/>
    <a:srgbClr val="08968A"/>
    <a:srgbClr val="A6839C"/>
    <a:srgbClr val="83CACC"/>
    <a:srgbClr val="003E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80" autoAdjust="0"/>
    <p:restoredTop sz="94660"/>
  </p:normalViewPr>
  <p:slideViewPr>
    <p:cSldViewPr snapToGrid="0">
      <p:cViewPr varScale="1">
        <p:scale>
          <a:sx n="46" d="100"/>
          <a:sy n="46" d="100"/>
        </p:scale>
        <p:origin x="45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721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1029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5" Type="http://schemas.openxmlformats.org/officeDocument/2006/relationships/image" Target="../media/image2.sv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CB18F71-1AD6-D031-956B-B7D1FD10DBB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982" y="-129435"/>
            <a:ext cx="21577589" cy="3053408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3510CDB-A1FD-4E8D-AA71-D3A7FED86E55}"/>
              </a:ext>
            </a:extLst>
          </p:cNvPr>
          <p:cNvSpPr/>
          <p:nvPr userDrawn="1"/>
        </p:nvSpPr>
        <p:spPr>
          <a:xfrm>
            <a:off x="780442" y="988435"/>
            <a:ext cx="19822741" cy="3778118"/>
          </a:xfrm>
          <a:prstGeom prst="rect">
            <a:avLst/>
          </a:prstGeom>
          <a:solidFill>
            <a:srgbClr val="6600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8FE7FE-A4A9-4B0B-9043-CFEEAD1362BF}"/>
              </a:ext>
            </a:extLst>
          </p:cNvPr>
          <p:cNvSpPr txBox="1"/>
          <p:nvPr userDrawn="1"/>
        </p:nvSpPr>
        <p:spPr>
          <a:xfrm>
            <a:off x="694555" y="251924"/>
            <a:ext cx="20075661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lt-LT" sz="3100" b="1" spc="300" dirty="0">
                <a:solidFill>
                  <a:srgbClr val="66003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30TH INTERNATIONAL SCIENTIFIC CONFERENCE </a:t>
            </a:r>
            <a:r>
              <a:rPr lang="lt-LT" sz="3100" spc="300" dirty="0">
                <a:solidFill>
                  <a:srgbClr val="660031"/>
                </a:solidFill>
                <a:effectLst/>
                <a:latin typeface="HelveticaNeueLT Pro 95 Blk" panose="020B0604020202020204" pitchFamily="34" charset="77"/>
              </a:rPr>
              <a:t>TRANSPORT MEANS 2026</a:t>
            </a:r>
            <a:endParaRPr lang="en-GB" sz="3100" spc="300" dirty="0">
              <a:solidFill>
                <a:srgbClr val="660031"/>
              </a:solidFill>
              <a:effectLst/>
              <a:latin typeface="HelveticaNeueLT Pro 95 Blk" panose="020B0604020202020204" pitchFamily="34" charset="77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13CDB49-FE20-9AAC-0920-6FED0BA18129}"/>
              </a:ext>
            </a:extLst>
          </p:cNvPr>
          <p:cNvGrpSpPr/>
          <p:nvPr userDrawn="1"/>
        </p:nvGrpSpPr>
        <p:grpSpPr>
          <a:xfrm>
            <a:off x="18400209" y="296573"/>
            <a:ext cx="2161063" cy="480087"/>
            <a:chOff x="-6275483" y="17499806"/>
            <a:chExt cx="3451071" cy="766666"/>
          </a:xfrm>
          <a:solidFill>
            <a:srgbClr val="660031"/>
          </a:solidFill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CCF4243-625D-A7BE-FBE8-7B5D5F364FEE}"/>
                </a:ext>
              </a:extLst>
            </p:cNvPr>
            <p:cNvSpPr/>
            <p:nvPr/>
          </p:nvSpPr>
          <p:spPr>
            <a:xfrm>
              <a:off x="-3507204" y="17864135"/>
              <a:ext cx="584605" cy="401956"/>
            </a:xfrm>
            <a:custGeom>
              <a:avLst/>
              <a:gdLst>
                <a:gd name="csX0" fmla="*/ 319936 w 584605"/>
                <a:gd name="csY0" fmla="*/ 165927 h 401956"/>
                <a:gd name="csX1" fmla="*/ 364853 w 584605"/>
                <a:gd name="csY1" fmla="*/ 187073 h 401956"/>
                <a:gd name="csX2" fmla="*/ 431562 w 584605"/>
                <a:gd name="csY2" fmla="*/ 210790 h 401956"/>
                <a:gd name="csX3" fmla="*/ 445932 w 584605"/>
                <a:gd name="csY3" fmla="*/ 203742 h 401956"/>
                <a:gd name="csX4" fmla="*/ 425472 w 584605"/>
                <a:gd name="csY4" fmla="*/ 166213 h 401956"/>
                <a:gd name="csX5" fmla="*/ 301951 w 584605"/>
                <a:gd name="csY5" fmla="*/ 121255 h 401956"/>
                <a:gd name="csX6" fmla="*/ 284155 w 584605"/>
                <a:gd name="csY6" fmla="*/ 119922 h 401956"/>
                <a:gd name="csX7" fmla="*/ 137510 w 584605"/>
                <a:gd name="csY7" fmla="*/ 171738 h 401956"/>
                <a:gd name="csX8" fmla="*/ 128374 w 584605"/>
                <a:gd name="csY8" fmla="*/ 174690 h 401956"/>
                <a:gd name="csX9" fmla="*/ 149595 w 584605"/>
                <a:gd name="csY9" fmla="*/ 237270 h 401956"/>
                <a:gd name="csX10" fmla="*/ 175765 w 584605"/>
                <a:gd name="csY10" fmla="*/ 388812 h 401956"/>
                <a:gd name="csX11" fmla="*/ 166154 w 584605"/>
                <a:gd name="csY11" fmla="*/ 401004 h 401956"/>
                <a:gd name="csX12" fmla="*/ 3711 w 584605"/>
                <a:gd name="csY12" fmla="*/ 401004 h 401956"/>
                <a:gd name="csX13" fmla="*/ 0 w 584605"/>
                <a:gd name="csY13" fmla="*/ 399004 h 401956"/>
                <a:gd name="csX14" fmla="*/ 63378 w 584605"/>
                <a:gd name="csY14" fmla="*/ 16194 h 401956"/>
                <a:gd name="csX15" fmla="*/ 83648 w 584605"/>
                <a:gd name="csY15" fmla="*/ 2 h 401956"/>
                <a:gd name="csX16" fmla="*/ 499508 w 584605"/>
                <a:gd name="csY16" fmla="*/ 2 h 401956"/>
                <a:gd name="csX17" fmla="*/ 519968 w 584605"/>
                <a:gd name="csY17" fmla="*/ 15813 h 401956"/>
                <a:gd name="csX18" fmla="*/ 584012 w 584605"/>
                <a:gd name="csY18" fmla="*/ 386336 h 401956"/>
                <a:gd name="csX19" fmla="*/ 571261 w 584605"/>
                <a:gd name="csY19" fmla="*/ 401957 h 401956"/>
                <a:gd name="csX20" fmla="*/ 334020 w 584605"/>
                <a:gd name="csY20" fmla="*/ 401766 h 401956"/>
                <a:gd name="csX21" fmla="*/ 319841 w 584605"/>
                <a:gd name="csY21" fmla="*/ 391575 h 401956"/>
                <a:gd name="csX22" fmla="*/ 319841 w 584605"/>
                <a:gd name="csY22" fmla="*/ 166023 h 401956"/>
                <a:gd name="csX23" fmla="*/ 439746 w 584605"/>
                <a:gd name="csY23" fmla="*/ 22386 h 401956"/>
                <a:gd name="csX24" fmla="*/ 143410 w 584605"/>
                <a:gd name="csY24" fmla="*/ 22386 h 401956"/>
                <a:gd name="csX25" fmla="*/ 143410 w 584605"/>
                <a:gd name="csY25" fmla="*/ 148211 h 401956"/>
                <a:gd name="csX26" fmla="*/ 152450 w 584605"/>
                <a:gd name="csY26" fmla="*/ 148211 h 401956"/>
                <a:gd name="csX27" fmla="*/ 277589 w 584605"/>
                <a:gd name="csY27" fmla="*/ 103062 h 401956"/>
                <a:gd name="csX28" fmla="*/ 299381 w 584605"/>
                <a:gd name="csY28" fmla="*/ 100014 h 401956"/>
                <a:gd name="csX29" fmla="*/ 374560 w 584605"/>
                <a:gd name="csY29" fmla="*/ 132304 h 401956"/>
                <a:gd name="csX30" fmla="*/ 439651 w 584605"/>
                <a:gd name="csY30" fmla="*/ 150402 h 401956"/>
                <a:gd name="csX31" fmla="*/ 439651 w 584605"/>
                <a:gd name="csY31" fmla="*/ 22481 h 4019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</a:cxnLst>
              <a:rect l="l" t="t" r="r" b="b"/>
              <a:pathLst>
                <a:path w="584605" h="401956">
                  <a:moveTo>
                    <a:pt x="319936" y="165927"/>
                  </a:moveTo>
                  <a:cubicBezTo>
                    <a:pt x="336875" y="173928"/>
                    <a:pt x="350484" y="181358"/>
                    <a:pt x="364853" y="187073"/>
                  </a:cubicBezTo>
                  <a:cubicBezTo>
                    <a:pt x="386740" y="195741"/>
                    <a:pt x="409008" y="203837"/>
                    <a:pt x="431562" y="210790"/>
                  </a:cubicBezTo>
                  <a:cubicBezTo>
                    <a:pt x="435369" y="211933"/>
                    <a:pt x="444028" y="207552"/>
                    <a:pt x="445932" y="203742"/>
                  </a:cubicBezTo>
                  <a:cubicBezTo>
                    <a:pt x="460587" y="173643"/>
                    <a:pt x="460016" y="172500"/>
                    <a:pt x="425472" y="166213"/>
                  </a:cubicBezTo>
                  <a:cubicBezTo>
                    <a:pt x="381507" y="158212"/>
                    <a:pt x="341348" y="140877"/>
                    <a:pt x="301951" y="121255"/>
                  </a:cubicBezTo>
                  <a:cubicBezTo>
                    <a:pt x="297002" y="118779"/>
                    <a:pt x="288533" y="117540"/>
                    <a:pt x="284155" y="119922"/>
                  </a:cubicBezTo>
                  <a:cubicBezTo>
                    <a:pt x="238192" y="145163"/>
                    <a:pt x="188707" y="160498"/>
                    <a:pt x="137510" y="171738"/>
                  </a:cubicBezTo>
                  <a:cubicBezTo>
                    <a:pt x="135035" y="172309"/>
                    <a:pt x="132656" y="173357"/>
                    <a:pt x="128374" y="174690"/>
                  </a:cubicBezTo>
                  <a:cubicBezTo>
                    <a:pt x="135607" y="196026"/>
                    <a:pt x="141982" y="216886"/>
                    <a:pt x="149595" y="237270"/>
                  </a:cubicBezTo>
                  <a:cubicBezTo>
                    <a:pt x="167867" y="286323"/>
                    <a:pt x="176146" y="336901"/>
                    <a:pt x="175765" y="388812"/>
                  </a:cubicBezTo>
                  <a:cubicBezTo>
                    <a:pt x="175765" y="393099"/>
                    <a:pt x="169579" y="400909"/>
                    <a:pt x="166154" y="401004"/>
                  </a:cubicBezTo>
                  <a:cubicBezTo>
                    <a:pt x="112006" y="401576"/>
                    <a:pt x="57859" y="401195"/>
                    <a:pt x="3711" y="401004"/>
                  </a:cubicBezTo>
                  <a:cubicBezTo>
                    <a:pt x="2760" y="401004"/>
                    <a:pt x="1903" y="400052"/>
                    <a:pt x="0" y="399004"/>
                  </a:cubicBezTo>
                  <a:cubicBezTo>
                    <a:pt x="8279" y="348617"/>
                    <a:pt x="51102" y="93252"/>
                    <a:pt x="63378" y="16194"/>
                  </a:cubicBezTo>
                  <a:cubicBezTo>
                    <a:pt x="65377" y="3431"/>
                    <a:pt x="71277" y="-93"/>
                    <a:pt x="83648" y="2"/>
                  </a:cubicBezTo>
                  <a:cubicBezTo>
                    <a:pt x="222300" y="288"/>
                    <a:pt x="360951" y="192"/>
                    <a:pt x="499508" y="2"/>
                  </a:cubicBezTo>
                  <a:cubicBezTo>
                    <a:pt x="511308" y="2"/>
                    <a:pt x="517779" y="2288"/>
                    <a:pt x="519968" y="15813"/>
                  </a:cubicBezTo>
                  <a:cubicBezTo>
                    <a:pt x="535480" y="110778"/>
                    <a:pt x="578874" y="357666"/>
                    <a:pt x="584012" y="386336"/>
                  </a:cubicBezTo>
                  <a:cubicBezTo>
                    <a:pt x="585821" y="396051"/>
                    <a:pt x="584012" y="401957"/>
                    <a:pt x="571261" y="401957"/>
                  </a:cubicBezTo>
                  <a:cubicBezTo>
                    <a:pt x="492180" y="401576"/>
                    <a:pt x="413100" y="401766"/>
                    <a:pt x="334020" y="401766"/>
                  </a:cubicBezTo>
                  <a:cubicBezTo>
                    <a:pt x="326598" y="401766"/>
                    <a:pt x="319841" y="401766"/>
                    <a:pt x="319841" y="391575"/>
                  </a:cubicBezTo>
                  <a:cubicBezTo>
                    <a:pt x="319936" y="317375"/>
                    <a:pt x="319841" y="243270"/>
                    <a:pt x="319841" y="166023"/>
                  </a:cubicBezTo>
                  <a:moveTo>
                    <a:pt x="439746" y="22386"/>
                  </a:moveTo>
                  <a:lnTo>
                    <a:pt x="143410" y="22386"/>
                  </a:lnTo>
                  <a:lnTo>
                    <a:pt x="143410" y="148211"/>
                  </a:lnTo>
                  <a:cubicBezTo>
                    <a:pt x="147121" y="148211"/>
                    <a:pt x="149976" y="148782"/>
                    <a:pt x="152450" y="148211"/>
                  </a:cubicBezTo>
                  <a:cubicBezTo>
                    <a:pt x="195844" y="137638"/>
                    <a:pt x="238668" y="125541"/>
                    <a:pt x="277589" y="103062"/>
                  </a:cubicBezTo>
                  <a:cubicBezTo>
                    <a:pt x="283489" y="99633"/>
                    <a:pt x="293386" y="97633"/>
                    <a:pt x="299381" y="100014"/>
                  </a:cubicBezTo>
                  <a:cubicBezTo>
                    <a:pt x="324790" y="109920"/>
                    <a:pt x="348961" y="122874"/>
                    <a:pt x="374560" y="132304"/>
                  </a:cubicBezTo>
                  <a:cubicBezTo>
                    <a:pt x="395115" y="139924"/>
                    <a:pt x="417002" y="144306"/>
                    <a:pt x="439651" y="150402"/>
                  </a:cubicBezTo>
                  <a:lnTo>
                    <a:pt x="439651" y="22481"/>
                  </a:lnTo>
                  <a:close/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B46AC97-7DFE-7D45-1D8F-4B9BF1956A8F}"/>
                </a:ext>
              </a:extLst>
            </p:cNvPr>
            <p:cNvSpPr/>
            <p:nvPr/>
          </p:nvSpPr>
          <p:spPr>
            <a:xfrm>
              <a:off x="-3606179" y="17863868"/>
              <a:ext cx="105378" cy="402425"/>
            </a:xfrm>
            <a:custGeom>
              <a:avLst/>
              <a:gdLst>
                <a:gd name="csX0" fmla="*/ 386 w 105378"/>
                <a:gd name="csY0" fmla="*/ 201151 h 402425"/>
                <a:gd name="csX1" fmla="*/ 5 w 105378"/>
                <a:gd name="csY1" fmla="*/ 19414 h 402425"/>
                <a:gd name="csX2" fmla="*/ 20465 w 105378"/>
                <a:gd name="csY2" fmla="*/ 78 h 402425"/>
                <a:gd name="csX3" fmla="*/ 85366 w 105378"/>
                <a:gd name="csY3" fmla="*/ 78 h 402425"/>
                <a:gd name="csX4" fmla="*/ 105064 w 105378"/>
                <a:gd name="csY4" fmla="*/ 19224 h 402425"/>
                <a:gd name="csX5" fmla="*/ 71853 w 105378"/>
                <a:gd name="csY5" fmla="*/ 385460 h 402425"/>
                <a:gd name="csX6" fmla="*/ 50822 w 105378"/>
                <a:gd name="csY6" fmla="*/ 402129 h 402425"/>
                <a:gd name="csX7" fmla="*/ 16754 w 105378"/>
                <a:gd name="csY7" fmla="*/ 402033 h 402425"/>
                <a:gd name="csX8" fmla="*/ 5 w 105378"/>
                <a:gd name="csY8" fmla="*/ 385936 h 402425"/>
                <a:gd name="csX9" fmla="*/ 290 w 105378"/>
                <a:gd name="csY9" fmla="*/ 201056 h 4024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105378" h="402425">
                  <a:moveTo>
                    <a:pt x="386" y="201151"/>
                  </a:moveTo>
                  <a:cubicBezTo>
                    <a:pt x="386" y="140572"/>
                    <a:pt x="861" y="79993"/>
                    <a:pt x="5" y="19414"/>
                  </a:cubicBezTo>
                  <a:cubicBezTo>
                    <a:pt x="-185" y="3984"/>
                    <a:pt x="5144" y="-684"/>
                    <a:pt x="20465" y="78"/>
                  </a:cubicBezTo>
                  <a:cubicBezTo>
                    <a:pt x="42067" y="1126"/>
                    <a:pt x="63764" y="936"/>
                    <a:pt x="85366" y="78"/>
                  </a:cubicBezTo>
                  <a:cubicBezTo>
                    <a:pt x="100211" y="-493"/>
                    <a:pt x="106968" y="2555"/>
                    <a:pt x="105064" y="19224"/>
                  </a:cubicBezTo>
                  <a:cubicBezTo>
                    <a:pt x="98974" y="73326"/>
                    <a:pt x="75469" y="349265"/>
                    <a:pt x="71853" y="385460"/>
                  </a:cubicBezTo>
                  <a:cubicBezTo>
                    <a:pt x="70711" y="397366"/>
                    <a:pt x="65001" y="403938"/>
                    <a:pt x="50822" y="402129"/>
                  </a:cubicBezTo>
                  <a:cubicBezTo>
                    <a:pt x="39688" y="400700"/>
                    <a:pt x="28078" y="401176"/>
                    <a:pt x="16754" y="402033"/>
                  </a:cubicBezTo>
                  <a:cubicBezTo>
                    <a:pt x="4002" y="402891"/>
                    <a:pt x="-90" y="398414"/>
                    <a:pt x="5" y="385936"/>
                  </a:cubicBezTo>
                  <a:cubicBezTo>
                    <a:pt x="576" y="324309"/>
                    <a:pt x="290" y="262683"/>
                    <a:pt x="290" y="201056"/>
                  </a:cubicBez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1F3A3B4-ADCE-44C6-ABCB-E75DA7D7921F}"/>
                </a:ext>
              </a:extLst>
            </p:cNvPr>
            <p:cNvSpPr/>
            <p:nvPr/>
          </p:nvSpPr>
          <p:spPr>
            <a:xfrm>
              <a:off x="-2931948" y="17863843"/>
              <a:ext cx="107534" cy="402572"/>
            </a:xfrm>
            <a:custGeom>
              <a:avLst/>
              <a:gdLst>
                <a:gd name="csX0" fmla="*/ 107249 w 107534"/>
                <a:gd name="csY0" fmla="*/ 200319 h 402572"/>
                <a:gd name="csX1" fmla="*/ 107534 w 107534"/>
                <a:gd name="csY1" fmla="*/ 385199 h 402572"/>
                <a:gd name="csX2" fmla="*/ 107534 w 107534"/>
                <a:gd name="csY2" fmla="*/ 402534 h 402572"/>
                <a:gd name="csX3" fmla="*/ 51293 w 107534"/>
                <a:gd name="csY3" fmla="*/ 402534 h 402572"/>
                <a:gd name="csX4" fmla="*/ 36257 w 107534"/>
                <a:gd name="csY4" fmla="*/ 390152 h 402572"/>
                <a:gd name="csX5" fmla="*/ 667 w 107534"/>
                <a:gd name="csY5" fmla="*/ 13152 h 402572"/>
                <a:gd name="csX6" fmla="*/ 11420 w 107534"/>
                <a:gd name="csY6" fmla="*/ 8 h 402572"/>
                <a:gd name="csX7" fmla="*/ 107534 w 107534"/>
                <a:gd name="csY7" fmla="*/ 8 h 402572"/>
                <a:gd name="csX8" fmla="*/ 107534 w 107534"/>
                <a:gd name="csY8" fmla="*/ 16962 h 402572"/>
                <a:gd name="csX9" fmla="*/ 107249 w 107534"/>
                <a:gd name="csY9" fmla="*/ 200319 h 40257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107534" h="402572">
                  <a:moveTo>
                    <a:pt x="107249" y="200319"/>
                  </a:moveTo>
                  <a:cubicBezTo>
                    <a:pt x="107249" y="261945"/>
                    <a:pt x="107534" y="385199"/>
                    <a:pt x="107534" y="385199"/>
                  </a:cubicBezTo>
                  <a:lnTo>
                    <a:pt x="107534" y="402534"/>
                  </a:lnTo>
                  <a:cubicBezTo>
                    <a:pt x="107534" y="402534"/>
                    <a:pt x="64521" y="402534"/>
                    <a:pt x="51293" y="402534"/>
                  </a:cubicBezTo>
                  <a:cubicBezTo>
                    <a:pt x="41777" y="403011"/>
                    <a:pt x="37114" y="399010"/>
                    <a:pt x="36257" y="390152"/>
                  </a:cubicBezTo>
                  <a:cubicBezTo>
                    <a:pt x="34259" y="368435"/>
                    <a:pt x="3426" y="26773"/>
                    <a:pt x="667" y="13152"/>
                  </a:cubicBezTo>
                  <a:cubicBezTo>
                    <a:pt x="-1332" y="3056"/>
                    <a:pt x="857" y="-183"/>
                    <a:pt x="11420" y="8"/>
                  </a:cubicBezTo>
                  <a:cubicBezTo>
                    <a:pt x="37875" y="484"/>
                    <a:pt x="107534" y="8"/>
                    <a:pt x="107534" y="8"/>
                  </a:cubicBezTo>
                  <a:lnTo>
                    <a:pt x="107534" y="16962"/>
                  </a:lnTo>
                  <a:cubicBezTo>
                    <a:pt x="107534" y="16962"/>
                    <a:pt x="107249" y="139168"/>
                    <a:pt x="107249" y="200319"/>
                  </a:cubicBez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CEC4578-5955-B11E-D0AB-F6A7DC41A3A9}"/>
                </a:ext>
              </a:extLst>
            </p:cNvPr>
            <p:cNvSpPr/>
            <p:nvPr/>
          </p:nvSpPr>
          <p:spPr>
            <a:xfrm>
              <a:off x="-3430503" y="17759170"/>
              <a:ext cx="432037" cy="56103"/>
            </a:xfrm>
            <a:custGeom>
              <a:avLst/>
              <a:gdLst>
                <a:gd name="csX0" fmla="*/ 95 w 432037"/>
                <a:gd name="csY0" fmla="*/ 56104 h 56103"/>
                <a:gd name="csX1" fmla="*/ 6661 w 432037"/>
                <a:gd name="csY1" fmla="*/ 10670 h 56103"/>
                <a:gd name="csX2" fmla="*/ 23220 w 432037"/>
                <a:gd name="csY2" fmla="*/ 192 h 56103"/>
                <a:gd name="csX3" fmla="*/ 196891 w 432037"/>
                <a:gd name="csY3" fmla="*/ 287 h 56103"/>
                <a:gd name="csX4" fmla="*/ 406344 w 432037"/>
                <a:gd name="csY4" fmla="*/ 2 h 56103"/>
                <a:gd name="csX5" fmla="*/ 425567 w 432037"/>
                <a:gd name="csY5" fmla="*/ 16385 h 56103"/>
                <a:gd name="csX6" fmla="*/ 432038 w 432037"/>
                <a:gd name="csY6" fmla="*/ 56104 h 56103"/>
                <a:gd name="csX7" fmla="*/ 0 w 432037"/>
                <a:gd name="csY7" fmla="*/ 56104 h 5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432037" h="56103">
                  <a:moveTo>
                    <a:pt x="95" y="56104"/>
                  </a:moveTo>
                  <a:cubicBezTo>
                    <a:pt x="2379" y="40292"/>
                    <a:pt x="4473" y="25433"/>
                    <a:pt x="6661" y="10670"/>
                  </a:cubicBezTo>
                  <a:cubicBezTo>
                    <a:pt x="8089" y="1145"/>
                    <a:pt x="14750" y="97"/>
                    <a:pt x="23220" y="192"/>
                  </a:cubicBezTo>
                  <a:cubicBezTo>
                    <a:pt x="81078" y="383"/>
                    <a:pt x="139032" y="287"/>
                    <a:pt x="196891" y="287"/>
                  </a:cubicBezTo>
                  <a:cubicBezTo>
                    <a:pt x="266741" y="287"/>
                    <a:pt x="336495" y="573"/>
                    <a:pt x="406344" y="2"/>
                  </a:cubicBezTo>
                  <a:cubicBezTo>
                    <a:pt x="419476" y="-94"/>
                    <a:pt x="424710" y="3812"/>
                    <a:pt x="425567" y="16385"/>
                  </a:cubicBezTo>
                  <a:cubicBezTo>
                    <a:pt x="426518" y="29148"/>
                    <a:pt x="429564" y="41912"/>
                    <a:pt x="432038" y="56104"/>
                  </a:cubicBezTo>
                  <a:lnTo>
                    <a:pt x="0" y="56104"/>
                  </a:lnTo>
                  <a:close/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4860FBA-1544-2C8C-3175-B89F4D87AC2F}"/>
                </a:ext>
              </a:extLst>
            </p:cNvPr>
            <p:cNvSpPr/>
            <p:nvPr/>
          </p:nvSpPr>
          <p:spPr>
            <a:xfrm>
              <a:off x="-4493850" y="17499901"/>
              <a:ext cx="781972" cy="766571"/>
            </a:xfrm>
            <a:custGeom>
              <a:avLst/>
              <a:gdLst>
                <a:gd name="csX0" fmla="*/ 381 w 781972"/>
                <a:gd name="csY0" fmla="*/ 286 h 766571"/>
                <a:gd name="csX1" fmla="*/ 22268 w 781972"/>
                <a:gd name="csY1" fmla="*/ 1238 h 766571"/>
                <a:gd name="csX2" fmla="*/ 759968 w 781972"/>
                <a:gd name="csY2" fmla="*/ 1238 h 766571"/>
                <a:gd name="csX3" fmla="*/ 781570 w 781972"/>
                <a:gd name="csY3" fmla="*/ 1238 h 766571"/>
                <a:gd name="csX4" fmla="*/ 781189 w 781972"/>
                <a:gd name="csY4" fmla="*/ 67628 h 766571"/>
                <a:gd name="csX5" fmla="*/ 773481 w 781972"/>
                <a:gd name="csY5" fmla="*/ 73819 h 766571"/>
                <a:gd name="csX6" fmla="*/ 758921 w 781972"/>
                <a:gd name="csY6" fmla="*/ 74200 h 766571"/>
                <a:gd name="csX7" fmla="*/ 410531 w 781972"/>
                <a:gd name="csY7" fmla="*/ 74200 h 766571"/>
                <a:gd name="csX8" fmla="*/ 391403 w 781972"/>
                <a:gd name="csY8" fmla="*/ 92774 h 766571"/>
                <a:gd name="csX9" fmla="*/ 391403 w 781972"/>
                <a:gd name="csY9" fmla="*/ 321659 h 766571"/>
                <a:gd name="csX10" fmla="*/ 391403 w 781972"/>
                <a:gd name="csY10" fmla="*/ 339757 h 766571"/>
                <a:gd name="csX11" fmla="*/ 780238 w 781972"/>
                <a:gd name="csY11" fmla="*/ 339757 h 766571"/>
                <a:gd name="csX12" fmla="*/ 781665 w 781972"/>
                <a:gd name="csY12" fmla="*/ 354425 h 766571"/>
                <a:gd name="csX13" fmla="*/ 781951 w 781972"/>
                <a:gd name="csY13" fmla="*/ 440627 h 766571"/>
                <a:gd name="csX14" fmla="*/ 766058 w 781972"/>
                <a:gd name="csY14" fmla="*/ 455295 h 766571"/>
                <a:gd name="csX15" fmla="*/ 760158 w 781972"/>
                <a:gd name="csY15" fmla="*/ 455295 h 766571"/>
                <a:gd name="csX16" fmla="*/ 743410 w 781972"/>
                <a:gd name="csY16" fmla="*/ 471297 h 766571"/>
                <a:gd name="csX17" fmla="*/ 743315 w 781972"/>
                <a:gd name="csY17" fmla="*/ 645128 h 766571"/>
                <a:gd name="csX18" fmla="*/ 762633 w 781972"/>
                <a:gd name="csY18" fmla="*/ 662845 h 766571"/>
                <a:gd name="csX19" fmla="*/ 781665 w 781972"/>
                <a:gd name="csY19" fmla="*/ 662749 h 766571"/>
                <a:gd name="csX20" fmla="*/ 781665 w 781972"/>
                <a:gd name="csY20" fmla="*/ 689515 h 766571"/>
                <a:gd name="csX21" fmla="*/ 781855 w 781972"/>
                <a:gd name="csY21" fmla="*/ 751713 h 766571"/>
                <a:gd name="csX22" fmla="*/ 781855 w 781972"/>
                <a:gd name="csY22" fmla="*/ 766572 h 766571"/>
                <a:gd name="csX23" fmla="*/ 480476 w 781972"/>
                <a:gd name="csY23" fmla="*/ 766382 h 766571"/>
                <a:gd name="csX24" fmla="*/ 1332 w 781972"/>
                <a:gd name="csY24" fmla="*/ 766382 h 766571"/>
                <a:gd name="csX25" fmla="*/ 1332 w 781972"/>
                <a:gd name="csY25" fmla="*/ 691420 h 766571"/>
                <a:gd name="csX26" fmla="*/ 231530 w 781972"/>
                <a:gd name="csY26" fmla="*/ 670846 h 766571"/>
                <a:gd name="csX27" fmla="*/ 1808 w 781972"/>
                <a:gd name="csY27" fmla="*/ 670846 h 766571"/>
                <a:gd name="csX28" fmla="*/ 1808 w 781972"/>
                <a:gd name="csY28" fmla="*/ 642938 h 766571"/>
                <a:gd name="csX29" fmla="*/ 18937 w 781972"/>
                <a:gd name="csY29" fmla="*/ 642938 h 766571"/>
                <a:gd name="csX30" fmla="*/ 283870 w 781972"/>
                <a:gd name="csY30" fmla="*/ 643509 h 766571"/>
                <a:gd name="csX31" fmla="*/ 334496 w 781972"/>
                <a:gd name="csY31" fmla="*/ 623983 h 766571"/>
                <a:gd name="csX32" fmla="*/ 385694 w 781972"/>
                <a:gd name="csY32" fmla="*/ 567214 h 766571"/>
                <a:gd name="csX33" fmla="*/ 385694 w 781972"/>
                <a:gd name="csY33" fmla="*/ 551212 h 766571"/>
                <a:gd name="csX34" fmla="*/ 325741 w 781972"/>
                <a:gd name="csY34" fmla="*/ 488537 h 766571"/>
                <a:gd name="csX35" fmla="*/ 297288 w 781972"/>
                <a:gd name="csY35" fmla="*/ 477965 h 766571"/>
                <a:gd name="csX36" fmla="*/ 20650 w 781972"/>
                <a:gd name="csY36" fmla="*/ 477488 h 766571"/>
                <a:gd name="csX37" fmla="*/ 1713 w 781972"/>
                <a:gd name="csY37" fmla="*/ 477488 h 766571"/>
                <a:gd name="csX38" fmla="*/ 1713 w 781972"/>
                <a:gd name="csY38" fmla="*/ 448056 h 766571"/>
                <a:gd name="csX39" fmla="*/ 224774 w 781972"/>
                <a:gd name="csY39" fmla="*/ 448056 h 766571"/>
                <a:gd name="csX40" fmla="*/ 1522 w 781972"/>
                <a:gd name="csY40" fmla="*/ 426530 h 766571"/>
                <a:gd name="csX41" fmla="*/ 1522 w 781972"/>
                <a:gd name="csY41" fmla="*/ 312134 h 766571"/>
                <a:gd name="csX42" fmla="*/ 23695 w 781972"/>
                <a:gd name="csY42" fmla="*/ 312325 h 766571"/>
                <a:gd name="csX43" fmla="*/ 38541 w 781972"/>
                <a:gd name="csY43" fmla="*/ 297656 h 766571"/>
                <a:gd name="csX44" fmla="*/ 38541 w 781972"/>
                <a:gd name="csY44" fmla="*/ 116777 h 766571"/>
                <a:gd name="csX45" fmla="*/ 24171 w 781972"/>
                <a:gd name="csY45" fmla="*/ 102965 h 766571"/>
                <a:gd name="csX46" fmla="*/ 381 w 781972"/>
                <a:gd name="csY46" fmla="*/ 79058 h 766571"/>
                <a:gd name="csX47" fmla="*/ 381 w 781972"/>
                <a:gd name="csY47" fmla="*/ 0 h 766571"/>
                <a:gd name="csX48" fmla="*/ 0 w 781972"/>
                <a:gd name="csY48" fmla="*/ 381 h 766571"/>
                <a:gd name="csX49" fmla="*/ 193656 w 781972"/>
                <a:gd name="csY49" fmla="*/ 310515 h 766571"/>
                <a:gd name="csX50" fmla="*/ 193656 w 781972"/>
                <a:gd name="csY50" fmla="*/ 104204 h 766571"/>
                <a:gd name="csX51" fmla="*/ 178810 w 781972"/>
                <a:gd name="csY51" fmla="*/ 103061 h 766571"/>
                <a:gd name="csX52" fmla="*/ 155591 w 781972"/>
                <a:gd name="csY52" fmla="*/ 125159 h 766571"/>
                <a:gd name="csX53" fmla="*/ 155591 w 781972"/>
                <a:gd name="csY53" fmla="*/ 282035 h 766571"/>
                <a:gd name="csX54" fmla="*/ 193656 w 781972"/>
                <a:gd name="csY54" fmla="*/ 310610 h 766571"/>
                <a:gd name="csX55" fmla="*/ 78985 w 781972"/>
                <a:gd name="csY55" fmla="*/ 312134 h 766571"/>
                <a:gd name="csX56" fmla="*/ 105440 w 781972"/>
                <a:gd name="csY56" fmla="*/ 312230 h 766571"/>
                <a:gd name="csX57" fmla="*/ 116955 w 781972"/>
                <a:gd name="csY57" fmla="*/ 301562 h 766571"/>
                <a:gd name="csX58" fmla="*/ 116479 w 781972"/>
                <a:gd name="csY58" fmla="*/ 113633 h 766571"/>
                <a:gd name="csX59" fmla="*/ 106677 w 781972"/>
                <a:gd name="csY59" fmla="*/ 103632 h 766571"/>
                <a:gd name="csX60" fmla="*/ 79080 w 781972"/>
                <a:gd name="csY60" fmla="*/ 103156 h 766571"/>
                <a:gd name="csX61" fmla="*/ 79080 w 781972"/>
                <a:gd name="csY61" fmla="*/ 312134 h 766571"/>
                <a:gd name="csX62" fmla="*/ 273212 w 781972"/>
                <a:gd name="csY62" fmla="*/ 104299 h 766571"/>
                <a:gd name="csX63" fmla="*/ 254655 w 781972"/>
                <a:gd name="csY63" fmla="*/ 103061 h 766571"/>
                <a:gd name="csX64" fmla="*/ 233814 w 781972"/>
                <a:gd name="csY64" fmla="*/ 122968 h 766571"/>
                <a:gd name="csX65" fmla="*/ 233814 w 781972"/>
                <a:gd name="csY65" fmla="*/ 289560 h 766571"/>
                <a:gd name="csX66" fmla="*/ 257700 w 781972"/>
                <a:gd name="csY66" fmla="*/ 312325 h 766571"/>
                <a:gd name="csX67" fmla="*/ 273402 w 781972"/>
                <a:gd name="csY67" fmla="*/ 297180 h 766571"/>
                <a:gd name="csX68" fmla="*/ 273212 w 781972"/>
                <a:gd name="csY68" fmla="*/ 134779 h 766571"/>
                <a:gd name="csX69" fmla="*/ 273212 w 781972"/>
                <a:gd name="csY69" fmla="*/ 104204 h 766571"/>
                <a:gd name="csX70" fmla="*/ 312609 w 781972"/>
                <a:gd name="csY70" fmla="*/ 206026 h 766571"/>
                <a:gd name="csX71" fmla="*/ 312609 w 781972"/>
                <a:gd name="csY71" fmla="*/ 289274 h 766571"/>
                <a:gd name="csX72" fmla="*/ 337351 w 781972"/>
                <a:gd name="csY72" fmla="*/ 312230 h 766571"/>
                <a:gd name="csX73" fmla="*/ 352101 w 781972"/>
                <a:gd name="csY73" fmla="*/ 298799 h 766571"/>
                <a:gd name="csX74" fmla="*/ 352101 w 781972"/>
                <a:gd name="csY74" fmla="*/ 115253 h 766571"/>
                <a:gd name="csX75" fmla="*/ 339254 w 781972"/>
                <a:gd name="csY75" fmla="*/ 102870 h 766571"/>
                <a:gd name="csX76" fmla="*/ 329072 w 781972"/>
                <a:gd name="csY76" fmla="*/ 102870 h 766571"/>
                <a:gd name="csX77" fmla="*/ 312323 w 781972"/>
                <a:gd name="csY77" fmla="*/ 118396 h 766571"/>
                <a:gd name="csX78" fmla="*/ 312704 w 781972"/>
                <a:gd name="csY78" fmla="*/ 205930 h 766571"/>
                <a:gd name="csX79" fmla="*/ 627121 w 781972"/>
                <a:gd name="csY79" fmla="*/ 558832 h 766571"/>
                <a:gd name="csX80" fmla="*/ 627311 w 781972"/>
                <a:gd name="csY80" fmla="*/ 468344 h 766571"/>
                <a:gd name="csX81" fmla="*/ 613703 w 781972"/>
                <a:gd name="csY81" fmla="*/ 455200 h 766571"/>
                <a:gd name="csX82" fmla="*/ 601998 w 781972"/>
                <a:gd name="csY82" fmla="*/ 455200 h 766571"/>
                <a:gd name="csX83" fmla="*/ 587724 w 781972"/>
                <a:gd name="csY83" fmla="*/ 468821 h 766571"/>
                <a:gd name="csX84" fmla="*/ 587724 w 781972"/>
                <a:gd name="csY84" fmla="*/ 649700 h 766571"/>
                <a:gd name="csX85" fmla="*/ 600951 w 781972"/>
                <a:gd name="csY85" fmla="*/ 662654 h 766571"/>
                <a:gd name="csX86" fmla="*/ 609706 w 781972"/>
                <a:gd name="csY86" fmla="*/ 662654 h 766571"/>
                <a:gd name="csX87" fmla="*/ 627407 w 781972"/>
                <a:gd name="csY87" fmla="*/ 646367 h 766571"/>
                <a:gd name="csX88" fmla="*/ 627121 w 781972"/>
                <a:gd name="csY88" fmla="*/ 558737 h 766571"/>
                <a:gd name="csX89" fmla="*/ 469532 w 781972"/>
                <a:gd name="csY89" fmla="*/ 560261 h 766571"/>
                <a:gd name="csX90" fmla="*/ 469722 w 781972"/>
                <a:gd name="csY90" fmla="*/ 468344 h 766571"/>
                <a:gd name="csX91" fmla="*/ 456590 w 781972"/>
                <a:gd name="csY91" fmla="*/ 455200 h 766571"/>
                <a:gd name="csX92" fmla="*/ 446407 w 781972"/>
                <a:gd name="csY92" fmla="*/ 455200 h 766571"/>
                <a:gd name="csX93" fmla="*/ 429183 w 781972"/>
                <a:gd name="csY93" fmla="*/ 471678 h 766571"/>
                <a:gd name="csX94" fmla="*/ 429564 w 781972"/>
                <a:gd name="csY94" fmla="*/ 637032 h 766571"/>
                <a:gd name="csX95" fmla="*/ 457066 w 781972"/>
                <a:gd name="csY95" fmla="*/ 662749 h 766571"/>
                <a:gd name="csX96" fmla="*/ 469722 w 781972"/>
                <a:gd name="csY96" fmla="*/ 650653 h 766571"/>
                <a:gd name="csX97" fmla="*/ 469532 w 781972"/>
                <a:gd name="csY97" fmla="*/ 560165 h 766571"/>
                <a:gd name="csX98" fmla="*/ 548422 w 781972"/>
                <a:gd name="csY98" fmla="*/ 560356 h 766571"/>
                <a:gd name="csX99" fmla="*/ 548422 w 781972"/>
                <a:gd name="csY99" fmla="*/ 479965 h 766571"/>
                <a:gd name="csX100" fmla="*/ 521015 w 781972"/>
                <a:gd name="csY100" fmla="*/ 455105 h 766571"/>
                <a:gd name="csX101" fmla="*/ 508929 w 781972"/>
                <a:gd name="csY101" fmla="*/ 466820 h 766571"/>
                <a:gd name="csX102" fmla="*/ 508929 w 781972"/>
                <a:gd name="csY102" fmla="*/ 651510 h 766571"/>
                <a:gd name="csX103" fmla="*/ 521300 w 781972"/>
                <a:gd name="csY103" fmla="*/ 662654 h 766571"/>
                <a:gd name="csX104" fmla="*/ 534433 w 781972"/>
                <a:gd name="csY104" fmla="*/ 662654 h 766571"/>
                <a:gd name="csX105" fmla="*/ 548612 w 781972"/>
                <a:gd name="csY105" fmla="*/ 649034 h 766571"/>
                <a:gd name="csX106" fmla="*/ 548422 w 781972"/>
                <a:gd name="csY106" fmla="*/ 560261 h 766571"/>
                <a:gd name="csX107" fmla="*/ 703537 w 781972"/>
                <a:gd name="csY107" fmla="*/ 660654 h 766571"/>
                <a:gd name="csX108" fmla="*/ 704869 w 781972"/>
                <a:gd name="csY108" fmla="*/ 648843 h 766571"/>
                <a:gd name="csX109" fmla="*/ 705154 w 781972"/>
                <a:gd name="csY109" fmla="*/ 469392 h 766571"/>
                <a:gd name="csX110" fmla="*/ 682315 w 781972"/>
                <a:gd name="csY110" fmla="*/ 455200 h 766571"/>
                <a:gd name="csX111" fmla="*/ 666328 w 781972"/>
                <a:gd name="csY111" fmla="*/ 469964 h 766571"/>
                <a:gd name="csX112" fmla="*/ 666614 w 781972"/>
                <a:gd name="csY112" fmla="*/ 633889 h 766571"/>
                <a:gd name="csX113" fmla="*/ 699730 w 781972"/>
                <a:gd name="csY113" fmla="*/ 662178 h 766571"/>
                <a:gd name="csX114" fmla="*/ 703537 w 781972"/>
                <a:gd name="csY114" fmla="*/ 660654 h 76657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</a:cxnLst>
              <a:rect l="l" t="t" r="r" b="b"/>
              <a:pathLst>
                <a:path w="781972" h="766571">
                  <a:moveTo>
                    <a:pt x="381" y="286"/>
                  </a:moveTo>
                  <a:cubicBezTo>
                    <a:pt x="7708" y="572"/>
                    <a:pt x="14940" y="1238"/>
                    <a:pt x="22268" y="1238"/>
                  </a:cubicBezTo>
                  <a:cubicBezTo>
                    <a:pt x="268168" y="1238"/>
                    <a:pt x="514068" y="1238"/>
                    <a:pt x="759968" y="1238"/>
                  </a:cubicBezTo>
                  <a:lnTo>
                    <a:pt x="781570" y="1238"/>
                  </a:lnTo>
                  <a:cubicBezTo>
                    <a:pt x="781570" y="23908"/>
                    <a:pt x="781760" y="45815"/>
                    <a:pt x="781189" y="67628"/>
                  </a:cubicBezTo>
                  <a:cubicBezTo>
                    <a:pt x="781189" y="69818"/>
                    <a:pt x="776526" y="73057"/>
                    <a:pt x="773481" y="73819"/>
                  </a:cubicBezTo>
                  <a:cubicBezTo>
                    <a:pt x="768913" y="74867"/>
                    <a:pt x="763774" y="74200"/>
                    <a:pt x="758921" y="74200"/>
                  </a:cubicBezTo>
                  <a:cubicBezTo>
                    <a:pt x="642823" y="74200"/>
                    <a:pt x="526725" y="74200"/>
                    <a:pt x="410531" y="74200"/>
                  </a:cubicBezTo>
                  <a:cubicBezTo>
                    <a:pt x="391403" y="74200"/>
                    <a:pt x="391403" y="74200"/>
                    <a:pt x="391403" y="92774"/>
                  </a:cubicBezTo>
                  <a:cubicBezTo>
                    <a:pt x="391403" y="169069"/>
                    <a:pt x="391403" y="245364"/>
                    <a:pt x="391403" y="321659"/>
                  </a:cubicBezTo>
                  <a:lnTo>
                    <a:pt x="391403" y="339757"/>
                  </a:lnTo>
                  <a:lnTo>
                    <a:pt x="780238" y="339757"/>
                  </a:lnTo>
                  <a:cubicBezTo>
                    <a:pt x="780809" y="345472"/>
                    <a:pt x="781665" y="349949"/>
                    <a:pt x="781665" y="354425"/>
                  </a:cubicBezTo>
                  <a:cubicBezTo>
                    <a:pt x="781760" y="383191"/>
                    <a:pt x="781189" y="411861"/>
                    <a:pt x="781951" y="440627"/>
                  </a:cubicBezTo>
                  <a:cubicBezTo>
                    <a:pt x="782331" y="452628"/>
                    <a:pt x="777859" y="457010"/>
                    <a:pt x="766058" y="455295"/>
                  </a:cubicBezTo>
                  <a:cubicBezTo>
                    <a:pt x="764155" y="455009"/>
                    <a:pt x="762062" y="455486"/>
                    <a:pt x="760158" y="455295"/>
                  </a:cubicBezTo>
                  <a:cubicBezTo>
                    <a:pt x="747216" y="453581"/>
                    <a:pt x="743315" y="459105"/>
                    <a:pt x="743410" y="471297"/>
                  </a:cubicBezTo>
                  <a:cubicBezTo>
                    <a:pt x="743886" y="529209"/>
                    <a:pt x="744171" y="587121"/>
                    <a:pt x="743315" y="645128"/>
                  </a:cubicBezTo>
                  <a:cubicBezTo>
                    <a:pt x="743124" y="659892"/>
                    <a:pt x="748168" y="664750"/>
                    <a:pt x="762633" y="662845"/>
                  </a:cubicBezTo>
                  <a:cubicBezTo>
                    <a:pt x="767866" y="662178"/>
                    <a:pt x="773291" y="662749"/>
                    <a:pt x="781665" y="662749"/>
                  </a:cubicBezTo>
                  <a:lnTo>
                    <a:pt x="781665" y="689515"/>
                  </a:lnTo>
                  <a:cubicBezTo>
                    <a:pt x="781665" y="710279"/>
                    <a:pt x="781855" y="751713"/>
                    <a:pt x="781855" y="751713"/>
                  </a:cubicBezTo>
                  <a:lnTo>
                    <a:pt x="781855" y="766572"/>
                  </a:lnTo>
                  <a:cubicBezTo>
                    <a:pt x="781855" y="766572"/>
                    <a:pt x="575543" y="766382"/>
                    <a:pt x="480476" y="766382"/>
                  </a:cubicBezTo>
                  <a:lnTo>
                    <a:pt x="1332" y="766382"/>
                  </a:lnTo>
                  <a:lnTo>
                    <a:pt x="1332" y="691420"/>
                  </a:lnTo>
                  <a:cubicBezTo>
                    <a:pt x="78604" y="689420"/>
                    <a:pt x="156733" y="697992"/>
                    <a:pt x="231530" y="670846"/>
                  </a:cubicBezTo>
                  <a:lnTo>
                    <a:pt x="1808" y="670846"/>
                  </a:lnTo>
                  <a:lnTo>
                    <a:pt x="1808" y="642938"/>
                  </a:lnTo>
                  <a:lnTo>
                    <a:pt x="18937" y="642938"/>
                  </a:lnTo>
                  <a:cubicBezTo>
                    <a:pt x="107248" y="642938"/>
                    <a:pt x="195559" y="642176"/>
                    <a:pt x="283870" y="643509"/>
                  </a:cubicBezTo>
                  <a:cubicBezTo>
                    <a:pt x="304901" y="643795"/>
                    <a:pt x="321078" y="637794"/>
                    <a:pt x="334496" y="623983"/>
                  </a:cubicBezTo>
                  <a:cubicBezTo>
                    <a:pt x="352197" y="605695"/>
                    <a:pt x="368660" y="586169"/>
                    <a:pt x="385694" y="567214"/>
                  </a:cubicBezTo>
                  <a:cubicBezTo>
                    <a:pt x="390452" y="561880"/>
                    <a:pt x="391118" y="556832"/>
                    <a:pt x="385694" y="551212"/>
                  </a:cubicBezTo>
                  <a:cubicBezTo>
                    <a:pt x="365805" y="530257"/>
                    <a:pt x="346772" y="508445"/>
                    <a:pt x="325741" y="488537"/>
                  </a:cubicBezTo>
                  <a:cubicBezTo>
                    <a:pt x="318985" y="482156"/>
                    <a:pt x="306899" y="478060"/>
                    <a:pt x="297288" y="477965"/>
                  </a:cubicBezTo>
                  <a:cubicBezTo>
                    <a:pt x="205075" y="477203"/>
                    <a:pt x="112863" y="477488"/>
                    <a:pt x="20650" y="477488"/>
                  </a:cubicBezTo>
                  <a:lnTo>
                    <a:pt x="1713" y="477488"/>
                  </a:lnTo>
                  <a:lnTo>
                    <a:pt x="1713" y="448056"/>
                  </a:lnTo>
                  <a:lnTo>
                    <a:pt x="224774" y="448056"/>
                  </a:lnTo>
                  <a:cubicBezTo>
                    <a:pt x="152641" y="420624"/>
                    <a:pt x="77177" y="428244"/>
                    <a:pt x="1522" y="426530"/>
                  </a:cubicBezTo>
                  <a:lnTo>
                    <a:pt x="1522" y="312134"/>
                  </a:lnTo>
                  <a:cubicBezTo>
                    <a:pt x="8660" y="312134"/>
                    <a:pt x="16273" y="311468"/>
                    <a:pt x="23695" y="312325"/>
                  </a:cubicBezTo>
                  <a:cubicBezTo>
                    <a:pt x="35686" y="313563"/>
                    <a:pt x="38541" y="308324"/>
                    <a:pt x="38541" y="297656"/>
                  </a:cubicBezTo>
                  <a:cubicBezTo>
                    <a:pt x="38160" y="237363"/>
                    <a:pt x="38065" y="177070"/>
                    <a:pt x="38541" y="116777"/>
                  </a:cubicBezTo>
                  <a:cubicBezTo>
                    <a:pt x="38541" y="106013"/>
                    <a:pt x="34544" y="102775"/>
                    <a:pt x="24171" y="102965"/>
                  </a:cubicBezTo>
                  <a:cubicBezTo>
                    <a:pt x="-2855" y="103346"/>
                    <a:pt x="476" y="104870"/>
                    <a:pt x="381" y="79058"/>
                  </a:cubicBezTo>
                  <a:cubicBezTo>
                    <a:pt x="285" y="52673"/>
                    <a:pt x="381" y="26384"/>
                    <a:pt x="381" y="0"/>
                  </a:cubicBezTo>
                  <a:lnTo>
                    <a:pt x="0" y="381"/>
                  </a:lnTo>
                  <a:close/>
                  <a:moveTo>
                    <a:pt x="193656" y="310515"/>
                  </a:moveTo>
                  <a:lnTo>
                    <a:pt x="193656" y="104204"/>
                  </a:lnTo>
                  <a:cubicBezTo>
                    <a:pt x="188327" y="103823"/>
                    <a:pt x="183568" y="103156"/>
                    <a:pt x="178810" y="103061"/>
                  </a:cubicBezTo>
                  <a:cubicBezTo>
                    <a:pt x="163394" y="102743"/>
                    <a:pt x="155654" y="110109"/>
                    <a:pt x="155591" y="125159"/>
                  </a:cubicBezTo>
                  <a:lnTo>
                    <a:pt x="155591" y="282035"/>
                  </a:lnTo>
                  <a:cubicBezTo>
                    <a:pt x="155591" y="304832"/>
                    <a:pt x="168279" y="314357"/>
                    <a:pt x="193656" y="310610"/>
                  </a:cubicBezTo>
                  <a:moveTo>
                    <a:pt x="78985" y="312134"/>
                  </a:moveTo>
                  <a:cubicBezTo>
                    <a:pt x="88977" y="312134"/>
                    <a:pt x="97161" y="311849"/>
                    <a:pt x="105440" y="312230"/>
                  </a:cubicBezTo>
                  <a:cubicBezTo>
                    <a:pt x="113624" y="312611"/>
                    <a:pt x="116955" y="309277"/>
                    <a:pt x="116955" y="301562"/>
                  </a:cubicBezTo>
                  <a:cubicBezTo>
                    <a:pt x="116860" y="238887"/>
                    <a:pt x="117050" y="176308"/>
                    <a:pt x="116479" y="113633"/>
                  </a:cubicBezTo>
                  <a:cubicBezTo>
                    <a:pt x="116479" y="110109"/>
                    <a:pt x="110579" y="104299"/>
                    <a:pt x="106677" y="103632"/>
                  </a:cubicBezTo>
                  <a:cubicBezTo>
                    <a:pt x="97922" y="102108"/>
                    <a:pt x="88596" y="103156"/>
                    <a:pt x="79080" y="103156"/>
                  </a:cubicBezTo>
                  <a:lnTo>
                    <a:pt x="79080" y="312134"/>
                  </a:lnTo>
                  <a:close/>
                  <a:moveTo>
                    <a:pt x="273212" y="104299"/>
                  </a:moveTo>
                  <a:cubicBezTo>
                    <a:pt x="266169" y="103823"/>
                    <a:pt x="260365" y="103156"/>
                    <a:pt x="254655" y="103061"/>
                  </a:cubicBezTo>
                  <a:cubicBezTo>
                    <a:pt x="233814" y="102870"/>
                    <a:pt x="233814" y="102870"/>
                    <a:pt x="233814" y="122968"/>
                  </a:cubicBezTo>
                  <a:cubicBezTo>
                    <a:pt x="233814" y="178499"/>
                    <a:pt x="233814" y="234029"/>
                    <a:pt x="233814" y="289560"/>
                  </a:cubicBezTo>
                  <a:cubicBezTo>
                    <a:pt x="233814" y="312420"/>
                    <a:pt x="233814" y="311753"/>
                    <a:pt x="257700" y="312325"/>
                  </a:cubicBezTo>
                  <a:cubicBezTo>
                    <a:pt x="269786" y="312611"/>
                    <a:pt x="273592" y="308991"/>
                    <a:pt x="273402" y="297180"/>
                  </a:cubicBezTo>
                  <a:cubicBezTo>
                    <a:pt x="272831" y="243078"/>
                    <a:pt x="273212" y="188881"/>
                    <a:pt x="273212" y="134779"/>
                  </a:cubicBezTo>
                  <a:lnTo>
                    <a:pt x="273212" y="104204"/>
                  </a:lnTo>
                  <a:close/>
                  <a:moveTo>
                    <a:pt x="312609" y="206026"/>
                  </a:moveTo>
                  <a:cubicBezTo>
                    <a:pt x="312609" y="233839"/>
                    <a:pt x="312418" y="261557"/>
                    <a:pt x="312609" y="289274"/>
                  </a:cubicBezTo>
                  <a:cubicBezTo>
                    <a:pt x="312799" y="314230"/>
                    <a:pt x="308517" y="311563"/>
                    <a:pt x="337351" y="312230"/>
                  </a:cubicBezTo>
                  <a:cubicBezTo>
                    <a:pt x="347819" y="312515"/>
                    <a:pt x="352197" y="309753"/>
                    <a:pt x="352101" y="298799"/>
                  </a:cubicBezTo>
                  <a:cubicBezTo>
                    <a:pt x="351721" y="237649"/>
                    <a:pt x="351721" y="176498"/>
                    <a:pt x="352101" y="115253"/>
                  </a:cubicBezTo>
                  <a:cubicBezTo>
                    <a:pt x="352101" y="106013"/>
                    <a:pt x="348485" y="102299"/>
                    <a:pt x="339254" y="102870"/>
                  </a:cubicBezTo>
                  <a:cubicBezTo>
                    <a:pt x="335829" y="103061"/>
                    <a:pt x="332403" y="103156"/>
                    <a:pt x="329072" y="102870"/>
                  </a:cubicBezTo>
                  <a:cubicBezTo>
                    <a:pt x="316986" y="101632"/>
                    <a:pt x="311848" y="105442"/>
                    <a:pt x="312323" y="118396"/>
                  </a:cubicBezTo>
                  <a:cubicBezTo>
                    <a:pt x="313370" y="147542"/>
                    <a:pt x="312704" y="176784"/>
                    <a:pt x="312704" y="205930"/>
                  </a:cubicBezTo>
                  <a:moveTo>
                    <a:pt x="627121" y="558832"/>
                  </a:moveTo>
                  <a:cubicBezTo>
                    <a:pt x="627121" y="528638"/>
                    <a:pt x="626836" y="498539"/>
                    <a:pt x="627311" y="468344"/>
                  </a:cubicBezTo>
                  <a:cubicBezTo>
                    <a:pt x="627407" y="458629"/>
                    <a:pt x="623886" y="454247"/>
                    <a:pt x="613703" y="455200"/>
                  </a:cubicBezTo>
                  <a:cubicBezTo>
                    <a:pt x="609801" y="455581"/>
                    <a:pt x="605900" y="455581"/>
                    <a:pt x="601998" y="455200"/>
                  </a:cubicBezTo>
                  <a:cubicBezTo>
                    <a:pt x="591245" y="454057"/>
                    <a:pt x="587629" y="458248"/>
                    <a:pt x="587724" y="468821"/>
                  </a:cubicBezTo>
                  <a:cubicBezTo>
                    <a:pt x="588200" y="529114"/>
                    <a:pt x="588104" y="589407"/>
                    <a:pt x="587724" y="649700"/>
                  </a:cubicBezTo>
                  <a:cubicBezTo>
                    <a:pt x="587724" y="659416"/>
                    <a:pt x="590674" y="663893"/>
                    <a:pt x="600951" y="662654"/>
                  </a:cubicBezTo>
                  <a:cubicBezTo>
                    <a:pt x="603806" y="662273"/>
                    <a:pt x="606851" y="662273"/>
                    <a:pt x="609706" y="662654"/>
                  </a:cubicBezTo>
                  <a:cubicBezTo>
                    <a:pt x="622839" y="664369"/>
                    <a:pt x="627787" y="659701"/>
                    <a:pt x="627407" y="646367"/>
                  </a:cubicBezTo>
                  <a:cubicBezTo>
                    <a:pt x="626455" y="617220"/>
                    <a:pt x="627121" y="587978"/>
                    <a:pt x="627121" y="558737"/>
                  </a:cubicBezTo>
                  <a:moveTo>
                    <a:pt x="469532" y="560261"/>
                  </a:moveTo>
                  <a:cubicBezTo>
                    <a:pt x="469532" y="529590"/>
                    <a:pt x="469246" y="499015"/>
                    <a:pt x="469722" y="468344"/>
                  </a:cubicBezTo>
                  <a:cubicBezTo>
                    <a:pt x="469817" y="458724"/>
                    <a:pt x="467058" y="454057"/>
                    <a:pt x="456590" y="455200"/>
                  </a:cubicBezTo>
                  <a:cubicBezTo>
                    <a:pt x="453259" y="455581"/>
                    <a:pt x="449738" y="455676"/>
                    <a:pt x="446407" y="455200"/>
                  </a:cubicBezTo>
                  <a:cubicBezTo>
                    <a:pt x="432894" y="453390"/>
                    <a:pt x="429088" y="458724"/>
                    <a:pt x="429183" y="471678"/>
                  </a:cubicBezTo>
                  <a:cubicBezTo>
                    <a:pt x="429944" y="526828"/>
                    <a:pt x="429183" y="581882"/>
                    <a:pt x="429564" y="637032"/>
                  </a:cubicBezTo>
                  <a:cubicBezTo>
                    <a:pt x="429754" y="665702"/>
                    <a:pt x="423473" y="662083"/>
                    <a:pt x="457066" y="662749"/>
                  </a:cubicBezTo>
                  <a:cubicBezTo>
                    <a:pt x="466582" y="662940"/>
                    <a:pt x="469817" y="659892"/>
                    <a:pt x="469722" y="650653"/>
                  </a:cubicBezTo>
                  <a:cubicBezTo>
                    <a:pt x="469246" y="620459"/>
                    <a:pt x="469532" y="590360"/>
                    <a:pt x="469532" y="560165"/>
                  </a:cubicBezTo>
                  <a:moveTo>
                    <a:pt x="548422" y="560356"/>
                  </a:moveTo>
                  <a:lnTo>
                    <a:pt x="548422" y="479965"/>
                  </a:lnTo>
                  <a:cubicBezTo>
                    <a:pt x="548422" y="453676"/>
                    <a:pt x="548422" y="453961"/>
                    <a:pt x="521015" y="455105"/>
                  </a:cubicBezTo>
                  <a:cubicBezTo>
                    <a:pt x="512355" y="455486"/>
                    <a:pt x="508929" y="458343"/>
                    <a:pt x="508929" y="466820"/>
                  </a:cubicBezTo>
                  <a:cubicBezTo>
                    <a:pt x="509120" y="528352"/>
                    <a:pt x="509120" y="589883"/>
                    <a:pt x="508929" y="651510"/>
                  </a:cubicBezTo>
                  <a:cubicBezTo>
                    <a:pt x="508929" y="660273"/>
                    <a:pt x="512831" y="663226"/>
                    <a:pt x="521300" y="662654"/>
                  </a:cubicBezTo>
                  <a:cubicBezTo>
                    <a:pt x="525678" y="662369"/>
                    <a:pt x="530055" y="662178"/>
                    <a:pt x="534433" y="662654"/>
                  </a:cubicBezTo>
                  <a:cubicBezTo>
                    <a:pt x="545281" y="663797"/>
                    <a:pt x="548802" y="659511"/>
                    <a:pt x="548612" y="649034"/>
                  </a:cubicBezTo>
                  <a:cubicBezTo>
                    <a:pt x="548041" y="619411"/>
                    <a:pt x="548422" y="589883"/>
                    <a:pt x="548422" y="560261"/>
                  </a:cubicBezTo>
                  <a:moveTo>
                    <a:pt x="703537" y="660654"/>
                  </a:moveTo>
                  <a:cubicBezTo>
                    <a:pt x="703917" y="657130"/>
                    <a:pt x="704869" y="653034"/>
                    <a:pt x="704869" y="648843"/>
                  </a:cubicBezTo>
                  <a:cubicBezTo>
                    <a:pt x="704869" y="589026"/>
                    <a:pt x="704488" y="529209"/>
                    <a:pt x="705154" y="469392"/>
                  </a:cubicBezTo>
                  <a:cubicBezTo>
                    <a:pt x="705345" y="450628"/>
                    <a:pt x="692403" y="456343"/>
                    <a:pt x="682315" y="455200"/>
                  </a:cubicBezTo>
                  <a:cubicBezTo>
                    <a:pt x="670515" y="453866"/>
                    <a:pt x="666138" y="457772"/>
                    <a:pt x="666328" y="469964"/>
                  </a:cubicBezTo>
                  <a:cubicBezTo>
                    <a:pt x="666899" y="524637"/>
                    <a:pt x="666614" y="579215"/>
                    <a:pt x="666614" y="633889"/>
                  </a:cubicBezTo>
                  <a:cubicBezTo>
                    <a:pt x="666614" y="655034"/>
                    <a:pt x="677653" y="664464"/>
                    <a:pt x="699730" y="662178"/>
                  </a:cubicBezTo>
                  <a:cubicBezTo>
                    <a:pt x="700682" y="662083"/>
                    <a:pt x="701538" y="661511"/>
                    <a:pt x="703537" y="660654"/>
                  </a:cubicBez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9153D0F-A01F-B171-6D9C-9E56EA9EF608}"/>
                </a:ext>
              </a:extLst>
            </p:cNvPr>
            <p:cNvSpPr/>
            <p:nvPr/>
          </p:nvSpPr>
          <p:spPr>
            <a:xfrm>
              <a:off x="-3813063" y="17657538"/>
              <a:ext cx="98785" cy="93917"/>
            </a:xfrm>
            <a:custGeom>
              <a:avLst/>
              <a:gdLst>
                <a:gd name="csX0" fmla="*/ 50348 w 98785"/>
                <a:gd name="csY0" fmla="*/ 97 h 93917"/>
                <a:gd name="csX1" fmla="*/ 98785 w 98785"/>
                <a:gd name="csY1" fmla="*/ 46579 h 93917"/>
                <a:gd name="csX2" fmla="*/ 49301 w 98785"/>
                <a:gd name="csY2" fmla="*/ 93918 h 93917"/>
                <a:gd name="csX3" fmla="*/ 6 w 98785"/>
                <a:gd name="csY3" fmla="*/ 46293 h 93917"/>
                <a:gd name="csX4" fmla="*/ 50348 w 98785"/>
                <a:gd name="csY4" fmla="*/ 1 h 9391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98785" h="93917">
                  <a:moveTo>
                    <a:pt x="50348" y="97"/>
                  </a:moveTo>
                  <a:cubicBezTo>
                    <a:pt x="77374" y="287"/>
                    <a:pt x="98690" y="20766"/>
                    <a:pt x="98785" y="46579"/>
                  </a:cubicBezTo>
                  <a:cubicBezTo>
                    <a:pt x="98785" y="69915"/>
                    <a:pt x="73757" y="93918"/>
                    <a:pt x="49301" y="93918"/>
                  </a:cubicBezTo>
                  <a:cubicBezTo>
                    <a:pt x="25320" y="93918"/>
                    <a:pt x="-469" y="69058"/>
                    <a:pt x="6" y="46293"/>
                  </a:cubicBezTo>
                  <a:cubicBezTo>
                    <a:pt x="577" y="19623"/>
                    <a:pt x="22084" y="-189"/>
                    <a:pt x="50348" y="1"/>
                  </a:cubicBez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E15E61C-6CA9-2706-5197-49C0992E2CF3}"/>
                </a:ext>
              </a:extLst>
            </p:cNvPr>
            <p:cNvSpPr/>
            <p:nvPr/>
          </p:nvSpPr>
          <p:spPr>
            <a:xfrm>
              <a:off x="-4016517" y="17657317"/>
              <a:ext cx="96603" cy="93959"/>
            </a:xfrm>
            <a:custGeom>
              <a:avLst/>
              <a:gdLst>
                <a:gd name="csX0" fmla="*/ 48631 w 96603"/>
                <a:gd name="csY0" fmla="*/ 318 h 93959"/>
                <a:gd name="csX1" fmla="*/ 96593 w 96603"/>
                <a:gd name="csY1" fmla="*/ 46800 h 93959"/>
                <a:gd name="csX2" fmla="*/ 47584 w 96603"/>
                <a:gd name="csY2" fmla="*/ 93949 h 93959"/>
                <a:gd name="csX3" fmla="*/ 3 w 96603"/>
                <a:gd name="csY3" fmla="*/ 45752 h 93959"/>
                <a:gd name="csX4" fmla="*/ 48726 w 96603"/>
                <a:gd name="csY4" fmla="*/ 223 h 9395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96603" h="93959">
                  <a:moveTo>
                    <a:pt x="48631" y="318"/>
                  </a:moveTo>
                  <a:cubicBezTo>
                    <a:pt x="75371" y="-2349"/>
                    <a:pt x="97164" y="23750"/>
                    <a:pt x="96593" y="46800"/>
                  </a:cubicBezTo>
                  <a:cubicBezTo>
                    <a:pt x="95927" y="75375"/>
                    <a:pt x="69947" y="93473"/>
                    <a:pt x="47584" y="93949"/>
                  </a:cubicBezTo>
                  <a:cubicBezTo>
                    <a:pt x="22080" y="94520"/>
                    <a:pt x="-283" y="71375"/>
                    <a:pt x="3" y="45752"/>
                  </a:cubicBezTo>
                  <a:cubicBezTo>
                    <a:pt x="193" y="22511"/>
                    <a:pt x="19797" y="-2635"/>
                    <a:pt x="48726" y="223"/>
                  </a:cubicBez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D10645E-CBFF-5BCE-F6F1-C3791179F56C}"/>
                </a:ext>
              </a:extLst>
            </p:cNvPr>
            <p:cNvSpPr/>
            <p:nvPr/>
          </p:nvSpPr>
          <p:spPr>
            <a:xfrm>
              <a:off x="-5382573" y="18151506"/>
              <a:ext cx="783568" cy="114395"/>
            </a:xfrm>
            <a:custGeom>
              <a:avLst/>
              <a:gdLst>
                <a:gd name="csX0" fmla="*/ 783568 w 783568"/>
                <a:gd name="csY0" fmla="*/ 113633 h 114395"/>
                <a:gd name="csX1" fmla="*/ 764631 w 783568"/>
                <a:gd name="csY1" fmla="*/ 114395 h 114395"/>
                <a:gd name="csX2" fmla="*/ 21221 w 783568"/>
                <a:gd name="csY2" fmla="*/ 114395 h 114395"/>
                <a:gd name="csX3" fmla="*/ 0 w 783568"/>
                <a:gd name="csY3" fmla="*/ 114395 h 114395"/>
                <a:gd name="csX4" fmla="*/ 0 w 783568"/>
                <a:gd name="csY4" fmla="*/ 0 h 114395"/>
                <a:gd name="csX5" fmla="*/ 783188 w 783568"/>
                <a:gd name="csY5" fmla="*/ 0 h 114395"/>
                <a:gd name="csX6" fmla="*/ 783188 w 783568"/>
                <a:gd name="csY6" fmla="*/ 114014 h 114395"/>
                <a:gd name="csX7" fmla="*/ 783568 w 783568"/>
                <a:gd name="csY7" fmla="*/ 113633 h 11439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783568" h="114395">
                  <a:moveTo>
                    <a:pt x="783568" y="113633"/>
                  </a:moveTo>
                  <a:cubicBezTo>
                    <a:pt x="777288" y="113919"/>
                    <a:pt x="770912" y="114395"/>
                    <a:pt x="764631" y="114395"/>
                  </a:cubicBezTo>
                  <a:cubicBezTo>
                    <a:pt x="516828" y="114395"/>
                    <a:pt x="269024" y="114395"/>
                    <a:pt x="21221" y="114395"/>
                  </a:cubicBezTo>
                  <a:lnTo>
                    <a:pt x="0" y="114395"/>
                  </a:lnTo>
                  <a:lnTo>
                    <a:pt x="0" y="0"/>
                  </a:lnTo>
                  <a:lnTo>
                    <a:pt x="783188" y="0"/>
                  </a:lnTo>
                  <a:cubicBezTo>
                    <a:pt x="783188" y="38195"/>
                    <a:pt x="783188" y="76105"/>
                    <a:pt x="783188" y="114014"/>
                  </a:cubicBezTo>
                  <a:cubicBezTo>
                    <a:pt x="783188" y="114014"/>
                    <a:pt x="783568" y="113633"/>
                    <a:pt x="783568" y="113633"/>
                  </a:cubicBez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524D28E7-24A4-9731-9678-33FD41EAEA5E}"/>
                </a:ext>
              </a:extLst>
            </p:cNvPr>
            <p:cNvSpPr/>
            <p:nvPr/>
          </p:nvSpPr>
          <p:spPr>
            <a:xfrm>
              <a:off x="-5382763" y="17499806"/>
              <a:ext cx="781950" cy="405860"/>
            </a:xfrm>
            <a:custGeom>
              <a:avLst/>
              <a:gdLst>
                <a:gd name="csX0" fmla="*/ 781951 w 781950"/>
                <a:gd name="csY0" fmla="*/ 0 h 405860"/>
                <a:gd name="csX1" fmla="*/ 781951 w 781950"/>
                <a:gd name="csY1" fmla="*/ 187928 h 405860"/>
                <a:gd name="csX2" fmla="*/ 763489 w 781950"/>
                <a:gd name="csY2" fmla="*/ 187928 h 405860"/>
                <a:gd name="csX3" fmla="*/ 300999 w 781950"/>
                <a:gd name="csY3" fmla="*/ 187928 h 405860"/>
                <a:gd name="csX4" fmla="*/ 281967 w 781950"/>
                <a:gd name="csY4" fmla="*/ 205931 h 405860"/>
                <a:gd name="csX5" fmla="*/ 281967 w 781950"/>
                <a:gd name="csY5" fmla="*/ 390049 h 405860"/>
                <a:gd name="csX6" fmla="*/ 281967 w 781950"/>
                <a:gd name="csY6" fmla="*/ 405860 h 405860"/>
                <a:gd name="csX7" fmla="*/ 239048 w 781950"/>
                <a:gd name="csY7" fmla="*/ 405860 h 405860"/>
                <a:gd name="csX8" fmla="*/ 239048 w 781950"/>
                <a:gd name="csY8" fmla="*/ 238411 h 405860"/>
                <a:gd name="csX9" fmla="*/ 223537 w 781950"/>
                <a:gd name="csY9" fmla="*/ 237554 h 405860"/>
                <a:gd name="csX10" fmla="*/ 64044 w 781950"/>
                <a:gd name="csY10" fmla="*/ 237268 h 405860"/>
                <a:gd name="csX11" fmla="*/ 44155 w 781950"/>
                <a:gd name="csY11" fmla="*/ 247745 h 405860"/>
                <a:gd name="csX12" fmla="*/ 21221 w 781950"/>
                <a:gd name="csY12" fmla="*/ 281369 h 405860"/>
                <a:gd name="csX13" fmla="*/ 172720 w 781950"/>
                <a:gd name="csY13" fmla="*/ 281369 h 405860"/>
                <a:gd name="csX14" fmla="*/ 172339 w 781950"/>
                <a:gd name="csY14" fmla="*/ 329565 h 405860"/>
                <a:gd name="csX15" fmla="*/ 164441 w 781950"/>
                <a:gd name="csY15" fmla="*/ 335947 h 405860"/>
                <a:gd name="csX16" fmla="*/ 0 w 781950"/>
                <a:gd name="csY16" fmla="*/ 375190 h 405860"/>
                <a:gd name="csX17" fmla="*/ 0 w 781950"/>
                <a:gd name="csY17" fmla="*/ 0 h 405860"/>
                <a:gd name="csX18" fmla="*/ 781951 w 781950"/>
                <a:gd name="csY18" fmla="*/ 0 h 4058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781950" h="405860">
                  <a:moveTo>
                    <a:pt x="781951" y="0"/>
                  </a:moveTo>
                  <a:lnTo>
                    <a:pt x="781951" y="187928"/>
                  </a:lnTo>
                  <a:lnTo>
                    <a:pt x="763489" y="187928"/>
                  </a:lnTo>
                  <a:cubicBezTo>
                    <a:pt x="609326" y="187928"/>
                    <a:pt x="455162" y="187928"/>
                    <a:pt x="300999" y="187928"/>
                  </a:cubicBezTo>
                  <a:cubicBezTo>
                    <a:pt x="288311" y="187928"/>
                    <a:pt x="281967" y="193929"/>
                    <a:pt x="281967" y="205931"/>
                  </a:cubicBezTo>
                  <a:cubicBezTo>
                    <a:pt x="281967" y="267272"/>
                    <a:pt x="281967" y="328613"/>
                    <a:pt x="281967" y="390049"/>
                  </a:cubicBezTo>
                  <a:lnTo>
                    <a:pt x="281967" y="405860"/>
                  </a:lnTo>
                  <a:lnTo>
                    <a:pt x="239048" y="405860"/>
                  </a:lnTo>
                  <a:lnTo>
                    <a:pt x="239048" y="238411"/>
                  </a:lnTo>
                  <a:cubicBezTo>
                    <a:pt x="232958" y="238030"/>
                    <a:pt x="228295" y="237554"/>
                    <a:pt x="223537" y="237554"/>
                  </a:cubicBezTo>
                  <a:cubicBezTo>
                    <a:pt x="170341" y="237554"/>
                    <a:pt x="117240" y="237744"/>
                    <a:pt x="64044" y="237268"/>
                  </a:cubicBezTo>
                  <a:cubicBezTo>
                    <a:pt x="54433" y="237268"/>
                    <a:pt x="48818" y="240221"/>
                    <a:pt x="44155" y="247745"/>
                  </a:cubicBezTo>
                  <a:cubicBezTo>
                    <a:pt x="37589" y="258413"/>
                    <a:pt x="30071" y="268510"/>
                    <a:pt x="21221" y="281369"/>
                  </a:cubicBezTo>
                  <a:lnTo>
                    <a:pt x="172720" y="281369"/>
                  </a:lnTo>
                  <a:cubicBezTo>
                    <a:pt x="172720" y="298704"/>
                    <a:pt x="173101" y="314135"/>
                    <a:pt x="172339" y="329565"/>
                  </a:cubicBezTo>
                  <a:cubicBezTo>
                    <a:pt x="172244" y="331851"/>
                    <a:pt x="167581" y="335185"/>
                    <a:pt x="164441" y="335947"/>
                  </a:cubicBezTo>
                  <a:cubicBezTo>
                    <a:pt x="110103" y="349091"/>
                    <a:pt x="55575" y="361950"/>
                    <a:pt x="0" y="375190"/>
                  </a:cubicBezTo>
                  <a:lnTo>
                    <a:pt x="0" y="0"/>
                  </a:lnTo>
                  <a:lnTo>
                    <a:pt x="781951" y="0"/>
                  </a:lnTo>
                  <a:close/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85A7606C-7A41-813F-5B1E-D2A79709E31E}"/>
                </a:ext>
              </a:extLst>
            </p:cNvPr>
            <p:cNvSpPr/>
            <p:nvPr/>
          </p:nvSpPr>
          <p:spPr>
            <a:xfrm>
              <a:off x="-5382573" y="17910512"/>
              <a:ext cx="782501" cy="199464"/>
            </a:xfrm>
            <a:custGeom>
              <a:avLst/>
              <a:gdLst>
                <a:gd name="csX0" fmla="*/ 781760 w 782501"/>
                <a:gd name="csY0" fmla="*/ 160317 h 199464"/>
                <a:gd name="csX1" fmla="*/ 781760 w 782501"/>
                <a:gd name="csY1" fmla="*/ 199465 h 199464"/>
                <a:gd name="csX2" fmla="*/ 0 w 782501"/>
                <a:gd name="csY2" fmla="*/ 199465 h 199464"/>
                <a:gd name="csX3" fmla="*/ 0 w 782501"/>
                <a:gd name="csY3" fmla="*/ 137648 h 199464"/>
                <a:gd name="csX4" fmla="*/ 51102 w 782501"/>
                <a:gd name="csY4" fmla="*/ 147268 h 199464"/>
                <a:gd name="csX5" fmla="*/ 88501 w 782501"/>
                <a:gd name="csY5" fmla="*/ 159746 h 199464"/>
                <a:gd name="csX6" fmla="*/ 353434 w 782501"/>
                <a:gd name="csY6" fmla="*/ 160317 h 199464"/>
                <a:gd name="csX7" fmla="*/ 362855 w 782501"/>
                <a:gd name="csY7" fmla="*/ 159746 h 199464"/>
                <a:gd name="csX8" fmla="*/ 341538 w 782501"/>
                <a:gd name="csY8" fmla="*/ 141934 h 199464"/>
                <a:gd name="csX9" fmla="*/ 307946 w 782501"/>
                <a:gd name="csY9" fmla="*/ 142124 h 199464"/>
                <a:gd name="csX10" fmla="*/ 334211 w 782501"/>
                <a:gd name="csY10" fmla="*/ 72401 h 199464"/>
                <a:gd name="csX11" fmla="*/ 352768 w 782501"/>
                <a:gd name="csY11" fmla="*/ 66115 h 199464"/>
                <a:gd name="csX12" fmla="*/ 468390 w 782501"/>
                <a:gd name="csY12" fmla="*/ 54304 h 199464"/>
                <a:gd name="csX13" fmla="*/ 504837 w 782501"/>
                <a:gd name="csY13" fmla="*/ 38778 h 199464"/>
                <a:gd name="csX14" fmla="*/ 591435 w 782501"/>
                <a:gd name="csY14" fmla="*/ 8679 h 199464"/>
                <a:gd name="csX15" fmla="*/ 697066 w 782501"/>
                <a:gd name="csY15" fmla="*/ 11 h 199464"/>
                <a:gd name="csX16" fmla="*/ 768913 w 782501"/>
                <a:gd name="csY16" fmla="*/ 8774 h 199464"/>
                <a:gd name="csX17" fmla="*/ 781855 w 782501"/>
                <a:gd name="csY17" fmla="*/ 19919 h 199464"/>
                <a:gd name="csX18" fmla="*/ 782426 w 782501"/>
                <a:gd name="csY18" fmla="*/ 141934 h 199464"/>
                <a:gd name="csX19" fmla="*/ 764250 w 782501"/>
                <a:gd name="csY19" fmla="*/ 141934 h 199464"/>
                <a:gd name="csX20" fmla="*/ 470008 w 782501"/>
                <a:gd name="csY20" fmla="*/ 141648 h 199464"/>
                <a:gd name="csX21" fmla="*/ 445741 w 782501"/>
                <a:gd name="csY21" fmla="*/ 160127 h 199464"/>
                <a:gd name="csX22" fmla="*/ 781760 w 782501"/>
                <a:gd name="csY22" fmla="*/ 160127 h 19946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</a:cxnLst>
              <a:rect l="l" t="t" r="r" b="b"/>
              <a:pathLst>
                <a:path w="782501" h="199464">
                  <a:moveTo>
                    <a:pt x="781760" y="160317"/>
                  </a:moveTo>
                  <a:lnTo>
                    <a:pt x="781760" y="199465"/>
                  </a:lnTo>
                  <a:lnTo>
                    <a:pt x="0" y="199465"/>
                  </a:lnTo>
                  <a:lnTo>
                    <a:pt x="0" y="137648"/>
                  </a:lnTo>
                  <a:cubicBezTo>
                    <a:pt x="17129" y="140124"/>
                    <a:pt x="34639" y="131171"/>
                    <a:pt x="51102" y="147268"/>
                  </a:cubicBezTo>
                  <a:cubicBezTo>
                    <a:pt x="59381" y="155364"/>
                    <a:pt x="75654" y="159650"/>
                    <a:pt x="88501" y="159746"/>
                  </a:cubicBezTo>
                  <a:cubicBezTo>
                    <a:pt x="176812" y="160793"/>
                    <a:pt x="265123" y="160317"/>
                    <a:pt x="353434" y="160317"/>
                  </a:cubicBezTo>
                  <a:cubicBezTo>
                    <a:pt x="356288" y="160317"/>
                    <a:pt x="359143" y="159936"/>
                    <a:pt x="362855" y="159746"/>
                  </a:cubicBezTo>
                  <a:cubicBezTo>
                    <a:pt x="361332" y="147077"/>
                    <a:pt x="356193" y="140315"/>
                    <a:pt x="341538" y="141934"/>
                  </a:cubicBezTo>
                  <a:cubicBezTo>
                    <a:pt x="331070" y="143077"/>
                    <a:pt x="320317" y="142124"/>
                    <a:pt x="307946" y="142124"/>
                  </a:cubicBezTo>
                  <a:cubicBezTo>
                    <a:pt x="312323" y="116026"/>
                    <a:pt x="314322" y="91070"/>
                    <a:pt x="334211" y="72401"/>
                  </a:cubicBezTo>
                  <a:cubicBezTo>
                    <a:pt x="338493" y="68401"/>
                    <a:pt x="346297" y="66877"/>
                    <a:pt x="352768" y="66115"/>
                  </a:cubicBezTo>
                  <a:cubicBezTo>
                    <a:pt x="391308" y="62019"/>
                    <a:pt x="430039" y="59543"/>
                    <a:pt x="468390" y="54304"/>
                  </a:cubicBezTo>
                  <a:cubicBezTo>
                    <a:pt x="481142" y="52589"/>
                    <a:pt x="493894" y="45827"/>
                    <a:pt x="504837" y="38778"/>
                  </a:cubicBezTo>
                  <a:cubicBezTo>
                    <a:pt x="531197" y="21728"/>
                    <a:pt x="561173" y="13537"/>
                    <a:pt x="591435" y="8679"/>
                  </a:cubicBezTo>
                  <a:cubicBezTo>
                    <a:pt x="626169" y="3155"/>
                    <a:pt x="661760" y="488"/>
                    <a:pt x="697066" y="11"/>
                  </a:cubicBezTo>
                  <a:cubicBezTo>
                    <a:pt x="720951" y="-274"/>
                    <a:pt x="745123" y="4869"/>
                    <a:pt x="768913" y="8774"/>
                  </a:cubicBezTo>
                  <a:cubicBezTo>
                    <a:pt x="773957" y="9632"/>
                    <a:pt x="781760" y="16013"/>
                    <a:pt x="781855" y="19919"/>
                  </a:cubicBezTo>
                  <a:cubicBezTo>
                    <a:pt x="782807" y="59924"/>
                    <a:pt x="782426" y="100024"/>
                    <a:pt x="782426" y="141934"/>
                  </a:cubicBezTo>
                  <a:lnTo>
                    <a:pt x="764250" y="141934"/>
                  </a:lnTo>
                  <a:cubicBezTo>
                    <a:pt x="666138" y="141934"/>
                    <a:pt x="568025" y="142220"/>
                    <a:pt x="470008" y="141648"/>
                  </a:cubicBezTo>
                  <a:cubicBezTo>
                    <a:pt x="456114" y="141648"/>
                    <a:pt x="449548" y="146411"/>
                    <a:pt x="445741" y="160127"/>
                  </a:cubicBezTo>
                  <a:lnTo>
                    <a:pt x="781760" y="160127"/>
                  </a:lnTo>
                  <a:close/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0DAFD350-15FF-FEEE-A7E7-8D44448B9B7B}"/>
                </a:ext>
              </a:extLst>
            </p:cNvPr>
            <p:cNvSpPr/>
            <p:nvPr/>
          </p:nvSpPr>
          <p:spPr>
            <a:xfrm>
              <a:off x="-6275483" y="17897093"/>
              <a:ext cx="785566" cy="369379"/>
            </a:xfrm>
            <a:custGeom>
              <a:avLst/>
              <a:gdLst>
                <a:gd name="csX0" fmla="*/ 785567 w 785566"/>
                <a:gd name="csY0" fmla="*/ 0 h 369379"/>
                <a:gd name="csX1" fmla="*/ 785567 w 785566"/>
                <a:gd name="csY1" fmla="*/ 367856 h 369379"/>
                <a:gd name="csX2" fmla="*/ 437653 w 785566"/>
                <a:gd name="csY2" fmla="*/ 367856 h 369379"/>
                <a:gd name="csX3" fmla="*/ 427280 w 785566"/>
                <a:gd name="csY3" fmla="*/ 276225 h 369379"/>
                <a:gd name="csX4" fmla="*/ 360666 w 785566"/>
                <a:gd name="csY4" fmla="*/ 276225 h 369379"/>
                <a:gd name="csX5" fmla="*/ 350388 w 785566"/>
                <a:gd name="csY5" fmla="*/ 367570 h 369379"/>
                <a:gd name="csX6" fmla="*/ 342204 w 785566"/>
                <a:gd name="csY6" fmla="*/ 368903 h 369379"/>
                <a:gd name="csX7" fmla="*/ 0 w 785566"/>
                <a:gd name="csY7" fmla="*/ 369380 h 369379"/>
                <a:gd name="csX8" fmla="*/ 0 w 785566"/>
                <a:gd name="csY8" fmla="*/ 2572 h 369379"/>
                <a:gd name="csX9" fmla="*/ 182998 w 785566"/>
                <a:gd name="csY9" fmla="*/ 20765 h 369379"/>
                <a:gd name="csX10" fmla="*/ 229247 w 785566"/>
                <a:gd name="csY10" fmla="*/ 27623 h 369379"/>
                <a:gd name="csX11" fmla="*/ 242855 w 785566"/>
                <a:gd name="csY11" fmla="*/ 38005 h 369379"/>
                <a:gd name="csX12" fmla="*/ 354861 w 785566"/>
                <a:gd name="csY12" fmla="*/ 135541 h 369379"/>
                <a:gd name="csX13" fmla="*/ 453164 w 785566"/>
                <a:gd name="csY13" fmla="*/ 128492 h 369379"/>
                <a:gd name="csX14" fmla="*/ 546043 w 785566"/>
                <a:gd name="csY14" fmla="*/ 37814 h 369379"/>
                <a:gd name="csX15" fmla="*/ 564409 w 785566"/>
                <a:gd name="csY15" fmla="*/ 25622 h 369379"/>
                <a:gd name="csX16" fmla="*/ 720380 w 785566"/>
                <a:gd name="csY16" fmla="*/ 7810 h 369379"/>
                <a:gd name="csX17" fmla="*/ 785567 w 785566"/>
                <a:gd name="csY17" fmla="*/ 191 h 369379"/>
                <a:gd name="csX18" fmla="*/ 414052 w 785566"/>
                <a:gd name="csY18" fmla="*/ 161830 h 369379"/>
                <a:gd name="csX19" fmla="*/ 373513 w 785566"/>
                <a:gd name="csY19" fmla="*/ 161830 h 369379"/>
                <a:gd name="csX20" fmla="*/ 365805 w 785566"/>
                <a:gd name="csY20" fmla="*/ 227743 h 369379"/>
                <a:gd name="csX21" fmla="*/ 375226 w 785566"/>
                <a:gd name="csY21" fmla="*/ 234982 h 369379"/>
                <a:gd name="csX22" fmla="*/ 412625 w 785566"/>
                <a:gd name="csY22" fmla="*/ 234982 h 369379"/>
                <a:gd name="csX23" fmla="*/ 421665 w 785566"/>
                <a:gd name="csY23" fmla="*/ 227552 h 369379"/>
                <a:gd name="csX24" fmla="*/ 414052 w 785566"/>
                <a:gd name="csY24" fmla="*/ 161830 h 3693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</a:cxnLst>
              <a:rect l="l" t="t" r="r" b="b"/>
              <a:pathLst>
                <a:path w="785566" h="369379">
                  <a:moveTo>
                    <a:pt x="785567" y="0"/>
                  </a:moveTo>
                  <a:lnTo>
                    <a:pt x="785567" y="367856"/>
                  </a:lnTo>
                  <a:lnTo>
                    <a:pt x="437653" y="367856"/>
                  </a:lnTo>
                  <a:cubicBezTo>
                    <a:pt x="434227" y="337661"/>
                    <a:pt x="430801" y="307086"/>
                    <a:pt x="427280" y="276225"/>
                  </a:cubicBezTo>
                  <a:lnTo>
                    <a:pt x="360666" y="276225"/>
                  </a:lnTo>
                  <a:cubicBezTo>
                    <a:pt x="357240" y="306610"/>
                    <a:pt x="353814" y="336899"/>
                    <a:pt x="350388" y="367570"/>
                  </a:cubicBezTo>
                  <a:cubicBezTo>
                    <a:pt x="347438" y="368046"/>
                    <a:pt x="344774" y="368903"/>
                    <a:pt x="342204" y="368903"/>
                  </a:cubicBezTo>
                  <a:cubicBezTo>
                    <a:pt x="269881" y="368903"/>
                    <a:pt x="0" y="369380"/>
                    <a:pt x="0" y="369380"/>
                  </a:cubicBezTo>
                  <a:lnTo>
                    <a:pt x="0" y="2572"/>
                  </a:lnTo>
                  <a:cubicBezTo>
                    <a:pt x="0" y="2572"/>
                    <a:pt x="123045" y="13906"/>
                    <a:pt x="182998" y="20765"/>
                  </a:cubicBezTo>
                  <a:cubicBezTo>
                    <a:pt x="198509" y="22574"/>
                    <a:pt x="214021" y="24384"/>
                    <a:pt x="229247" y="27623"/>
                  </a:cubicBezTo>
                  <a:cubicBezTo>
                    <a:pt x="234385" y="28766"/>
                    <a:pt x="241047" y="33433"/>
                    <a:pt x="242855" y="38005"/>
                  </a:cubicBezTo>
                  <a:cubicBezTo>
                    <a:pt x="263124" y="89535"/>
                    <a:pt x="302522" y="120872"/>
                    <a:pt x="354861" y="135541"/>
                  </a:cubicBezTo>
                  <a:cubicBezTo>
                    <a:pt x="387312" y="144685"/>
                    <a:pt x="420523" y="141637"/>
                    <a:pt x="453164" y="128492"/>
                  </a:cubicBezTo>
                  <a:cubicBezTo>
                    <a:pt x="497605" y="110585"/>
                    <a:pt x="526344" y="79343"/>
                    <a:pt x="546043" y="37814"/>
                  </a:cubicBezTo>
                  <a:cubicBezTo>
                    <a:pt x="548802" y="32099"/>
                    <a:pt x="557652" y="26480"/>
                    <a:pt x="564409" y="25622"/>
                  </a:cubicBezTo>
                  <a:cubicBezTo>
                    <a:pt x="616273" y="19050"/>
                    <a:pt x="668327" y="13716"/>
                    <a:pt x="720380" y="7810"/>
                  </a:cubicBezTo>
                  <a:cubicBezTo>
                    <a:pt x="741221" y="5525"/>
                    <a:pt x="762062" y="2953"/>
                    <a:pt x="785567" y="191"/>
                  </a:cubicBezTo>
                  <a:moveTo>
                    <a:pt x="414052" y="161830"/>
                  </a:moveTo>
                  <a:lnTo>
                    <a:pt x="373513" y="161830"/>
                  </a:lnTo>
                  <a:cubicBezTo>
                    <a:pt x="370753" y="184118"/>
                    <a:pt x="367708" y="205835"/>
                    <a:pt x="365805" y="227743"/>
                  </a:cubicBezTo>
                  <a:cubicBezTo>
                    <a:pt x="365614" y="230029"/>
                    <a:pt x="371800" y="234791"/>
                    <a:pt x="375226" y="234982"/>
                  </a:cubicBezTo>
                  <a:cubicBezTo>
                    <a:pt x="387597" y="235839"/>
                    <a:pt x="400158" y="235839"/>
                    <a:pt x="412625" y="234982"/>
                  </a:cubicBezTo>
                  <a:cubicBezTo>
                    <a:pt x="415955" y="234791"/>
                    <a:pt x="421856" y="229934"/>
                    <a:pt x="421665" y="227552"/>
                  </a:cubicBezTo>
                  <a:cubicBezTo>
                    <a:pt x="419762" y="205740"/>
                    <a:pt x="416812" y="184023"/>
                    <a:pt x="414052" y="161830"/>
                  </a:cubicBez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F74190C7-F2BC-CBA2-39B5-6D05CE381789}"/>
                </a:ext>
              </a:extLst>
            </p:cNvPr>
            <p:cNvSpPr/>
            <p:nvPr/>
          </p:nvSpPr>
          <p:spPr>
            <a:xfrm>
              <a:off x="-6275388" y="17499806"/>
              <a:ext cx="383695" cy="376428"/>
            </a:xfrm>
            <a:custGeom>
              <a:avLst/>
              <a:gdLst>
                <a:gd name="csX0" fmla="*/ 0 w 383695"/>
                <a:gd name="csY0" fmla="*/ 0 h 376428"/>
                <a:gd name="csX1" fmla="*/ 383695 w 383695"/>
                <a:gd name="csY1" fmla="*/ 1143 h 376428"/>
                <a:gd name="csX2" fmla="*/ 380460 w 383695"/>
                <a:gd name="csY2" fmla="*/ 32957 h 376428"/>
                <a:gd name="csX3" fmla="*/ 377319 w 383695"/>
                <a:gd name="csY3" fmla="*/ 97441 h 376428"/>
                <a:gd name="csX4" fmla="*/ 373418 w 383695"/>
                <a:gd name="csY4" fmla="*/ 209741 h 376428"/>
                <a:gd name="csX5" fmla="*/ 360761 w 383695"/>
                <a:gd name="csY5" fmla="*/ 222504 h 376428"/>
                <a:gd name="csX6" fmla="*/ 297383 w 383695"/>
                <a:gd name="csY6" fmla="*/ 251936 h 376428"/>
                <a:gd name="csX7" fmla="*/ 233434 w 383695"/>
                <a:gd name="csY7" fmla="*/ 351092 h 376428"/>
                <a:gd name="csX8" fmla="*/ 229151 w 383695"/>
                <a:gd name="csY8" fmla="*/ 375475 h 376428"/>
                <a:gd name="csX9" fmla="*/ 220682 w 383695"/>
                <a:gd name="csY9" fmla="*/ 376428 h 376428"/>
                <a:gd name="csX10" fmla="*/ 0 w 383695"/>
                <a:gd name="csY10" fmla="*/ 376428 h 37642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83695" h="376428">
                  <a:moveTo>
                    <a:pt x="0" y="0"/>
                  </a:moveTo>
                  <a:lnTo>
                    <a:pt x="383695" y="1143"/>
                  </a:lnTo>
                  <a:cubicBezTo>
                    <a:pt x="382553" y="12287"/>
                    <a:pt x="381126" y="22574"/>
                    <a:pt x="380460" y="32957"/>
                  </a:cubicBezTo>
                  <a:cubicBezTo>
                    <a:pt x="379223" y="54388"/>
                    <a:pt x="378271" y="75914"/>
                    <a:pt x="377319" y="97441"/>
                  </a:cubicBezTo>
                  <a:cubicBezTo>
                    <a:pt x="375797" y="134874"/>
                    <a:pt x="374084" y="172307"/>
                    <a:pt x="373418" y="209741"/>
                  </a:cubicBezTo>
                  <a:cubicBezTo>
                    <a:pt x="373227" y="219170"/>
                    <a:pt x="367042" y="219647"/>
                    <a:pt x="360761" y="222504"/>
                  </a:cubicBezTo>
                  <a:cubicBezTo>
                    <a:pt x="339445" y="231839"/>
                    <a:pt x="317177" y="240030"/>
                    <a:pt x="297383" y="251936"/>
                  </a:cubicBezTo>
                  <a:cubicBezTo>
                    <a:pt x="259413" y="274796"/>
                    <a:pt x="241237" y="310229"/>
                    <a:pt x="233434" y="351092"/>
                  </a:cubicBezTo>
                  <a:cubicBezTo>
                    <a:pt x="231911" y="359093"/>
                    <a:pt x="230579" y="366998"/>
                    <a:pt x="229151" y="375475"/>
                  </a:cubicBezTo>
                  <a:cubicBezTo>
                    <a:pt x="225916" y="375857"/>
                    <a:pt x="220682" y="376428"/>
                    <a:pt x="220682" y="376428"/>
                  </a:cubicBezTo>
                  <a:lnTo>
                    <a:pt x="0" y="376428"/>
                  </a:ln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CD568564-4C5C-D3A4-5E7E-C54E0CA3D789}"/>
                </a:ext>
              </a:extLst>
            </p:cNvPr>
            <p:cNvSpPr/>
            <p:nvPr/>
          </p:nvSpPr>
          <p:spPr>
            <a:xfrm>
              <a:off x="-5870566" y="17499806"/>
              <a:ext cx="381316" cy="377094"/>
            </a:xfrm>
            <a:custGeom>
              <a:avLst/>
              <a:gdLst>
                <a:gd name="csX0" fmla="*/ 153307 w 381316"/>
                <a:gd name="csY0" fmla="*/ 376428 h 377094"/>
                <a:gd name="csX1" fmla="*/ 10278 w 381316"/>
                <a:gd name="csY1" fmla="*/ 218885 h 377094"/>
                <a:gd name="csX2" fmla="*/ 0 w 381316"/>
                <a:gd name="csY2" fmla="*/ 1334 h 377094"/>
                <a:gd name="csX3" fmla="*/ 17891 w 381316"/>
                <a:gd name="csY3" fmla="*/ 381 h 377094"/>
                <a:gd name="csX4" fmla="*/ 381316 w 381316"/>
                <a:gd name="csY4" fmla="*/ 0 h 377094"/>
                <a:gd name="csX5" fmla="*/ 381316 w 381316"/>
                <a:gd name="csY5" fmla="*/ 377095 h 377094"/>
                <a:gd name="csX6" fmla="*/ 170246 w 381316"/>
                <a:gd name="csY6" fmla="*/ 376333 h 377094"/>
                <a:gd name="csX7" fmla="*/ 153307 w 381316"/>
                <a:gd name="csY7" fmla="*/ 376333 h 37709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381316" h="377094">
                  <a:moveTo>
                    <a:pt x="153307" y="376428"/>
                  </a:moveTo>
                  <a:cubicBezTo>
                    <a:pt x="146170" y="289751"/>
                    <a:pt x="96780" y="238601"/>
                    <a:pt x="10278" y="218885"/>
                  </a:cubicBezTo>
                  <a:cubicBezTo>
                    <a:pt x="6852" y="146018"/>
                    <a:pt x="3426" y="74486"/>
                    <a:pt x="0" y="1334"/>
                  </a:cubicBezTo>
                  <a:cubicBezTo>
                    <a:pt x="6376" y="953"/>
                    <a:pt x="12181" y="381"/>
                    <a:pt x="17891" y="381"/>
                  </a:cubicBezTo>
                  <a:cubicBezTo>
                    <a:pt x="132752" y="381"/>
                    <a:pt x="381316" y="0"/>
                    <a:pt x="381316" y="0"/>
                  </a:cubicBezTo>
                  <a:lnTo>
                    <a:pt x="381316" y="377095"/>
                  </a:lnTo>
                  <a:cubicBezTo>
                    <a:pt x="381316" y="377095"/>
                    <a:pt x="234480" y="376333"/>
                    <a:pt x="170246" y="376333"/>
                  </a:cubicBezTo>
                  <a:lnTo>
                    <a:pt x="153307" y="376333"/>
                  </a:lnTo>
                  <a:close/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63B5A28D-9578-D6A3-181C-D8B4B1434A9A}"/>
                </a:ext>
              </a:extLst>
            </p:cNvPr>
            <p:cNvSpPr/>
            <p:nvPr/>
          </p:nvSpPr>
          <p:spPr>
            <a:xfrm>
              <a:off x="-6021113" y="17923763"/>
              <a:ext cx="277874" cy="95156"/>
            </a:xfrm>
            <a:custGeom>
              <a:avLst/>
              <a:gdLst>
                <a:gd name="csX0" fmla="*/ 0 w 277874"/>
                <a:gd name="csY0" fmla="*/ 95 h 95156"/>
                <a:gd name="csX1" fmla="*/ 65852 w 277874"/>
                <a:gd name="csY1" fmla="*/ 7334 h 95156"/>
                <a:gd name="csX2" fmla="*/ 95734 w 277874"/>
                <a:gd name="csY2" fmla="*/ 21527 h 95156"/>
                <a:gd name="csX3" fmla="*/ 188041 w 277874"/>
                <a:gd name="csY3" fmla="*/ 19812 h 95156"/>
                <a:gd name="csX4" fmla="*/ 229532 w 277874"/>
                <a:gd name="csY4" fmla="*/ 5810 h 95156"/>
                <a:gd name="csX5" fmla="*/ 277875 w 277874"/>
                <a:gd name="csY5" fmla="*/ 0 h 95156"/>
                <a:gd name="csX6" fmla="*/ 150071 w 277874"/>
                <a:gd name="csY6" fmla="*/ 94869 h 95156"/>
                <a:gd name="csX7" fmla="*/ 0 w 277874"/>
                <a:gd name="csY7" fmla="*/ 0 h 951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77874" h="95156">
                  <a:moveTo>
                    <a:pt x="0" y="95"/>
                  </a:moveTo>
                  <a:cubicBezTo>
                    <a:pt x="23124" y="2477"/>
                    <a:pt x="44822" y="3429"/>
                    <a:pt x="65852" y="7334"/>
                  </a:cubicBezTo>
                  <a:cubicBezTo>
                    <a:pt x="76416" y="9239"/>
                    <a:pt x="86217" y="16097"/>
                    <a:pt x="95734" y="21527"/>
                  </a:cubicBezTo>
                  <a:cubicBezTo>
                    <a:pt x="127042" y="39338"/>
                    <a:pt x="157209" y="35719"/>
                    <a:pt x="188041" y="19812"/>
                  </a:cubicBezTo>
                  <a:cubicBezTo>
                    <a:pt x="200793" y="13240"/>
                    <a:pt x="215258" y="8858"/>
                    <a:pt x="229532" y="5810"/>
                  </a:cubicBezTo>
                  <a:cubicBezTo>
                    <a:pt x="245234" y="2477"/>
                    <a:pt x="261507" y="1810"/>
                    <a:pt x="277875" y="0"/>
                  </a:cubicBezTo>
                  <a:cubicBezTo>
                    <a:pt x="265979" y="46768"/>
                    <a:pt x="215733" y="91154"/>
                    <a:pt x="150071" y="94869"/>
                  </a:cubicBezTo>
                  <a:cubicBezTo>
                    <a:pt x="81840" y="98679"/>
                    <a:pt x="23886" y="64484"/>
                    <a:pt x="0" y="0"/>
                  </a:cubicBez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7251ED9A-493F-3F4C-D238-077D08BEC5C5}"/>
                </a:ext>
              </a:extLst>
            </p:cNvPr>
            <p:cNvSpPr/>
            <p:nvPr/>
          </p:nvSpPr>
          <p:spPr>
            <a:xfrm>
              <a:off x="-5857790" y="17734692"/>
              <a:ext cx="125591" cy="142633"/>
            </a:xfrm>
            <a:custGeom>
              <a:avLst/>
              <a:gdLst>
                <a:gd name="csX0" fmla="*/ 1308 w 125591"/>
                <a:gd name="csY0" fmla="*/ 0 h 142633"/>
                <a:gd name="csX1" fmla="*/ 63259 w 125591"/>
                <a:gd name="csY1" fmla="*/ 24765 h 142633"/>
                <a:gd name="csX2" fmla="*/ 125400 w 125591"/>
                <a:gd name="csY2" fmla="*/ 126206 h 142633"/>
                <a:gd name="csX3" fmla="*/ 109032 w 125591"/>
                <a:gd name="csY3" fmla="*/ 141637 h 142633"/>
                <a:gd name="csX4" fmla="*/ 95995 w 125591"/>
                <a:gd name="csY4" fmla="*/ 141542 h 142633"/>
                <a:gd name="csX5" fmla="*/ 65733 w 125591"/>
                <a:gd name="csY5" fmla="*/ 140303 h 142633"/>
                <a:gd name="csX6" fmla="*/ 56407 w 125591"/>
                <a:gd name="csY6" fmla="*/ 115348 h 142633"/>
                <a:gd name="csX7" fmla="*/ 29952 w 125591"/>
                <a:gd name="csY7" fmla="*/ 79248 h 142633"/>
                <a:gd name="csX8" fmla="*/ 21483 w 125591"/>
                <a:gd name="csY8" fmla="*/ 61913 h 142633"/>
                <a:gd name="csX9" fmla="*/ 8255 w 125591"/>
                <a:gd name="csY9" fmla="*/ 30290 h 142633"/>
                <a:gd name="csX10" fmla="*/ 1308 w 125591"/>
                <a:gd name="csY10" fmla="*/ 95 h 14263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125591" h="142633">
                  <a:moveTo>
                    <a:pt x="1308" y="0"/>
                  </a:moveTo>
                  <a:cubicBezTo>
                    <a:pt x="25004" y="2381"/>
                    <a:pt x="44988" y="11906"/>
                    <a:pt x="63259" y="24765"/>
                  </a:cubicBezTo>
                  <a:cubicBezTo>
                    <a:pt x="99230" y="50006"/>
                    <a:pt x="121023" y="83344"/>
                    <a:pt x="125400" y="126206"/>
                  </a:cubicBezTo>
                  <a:cubicBezTo>
                    <a:pt x="126637" y="138398"/>
                    <a:pt x="121974" y="143351"/>
                    <a:pt x="109032" y="141637"/>
                  </a:cubicBezTo>
                  <a:cubicBezTo>
                    <a:pt x="104750" y="141065"/>
                    <a:pt x="100372" y="141637"/>
                    <a:pt x="95995" y="141542"/>
                  </a:cubicBezTo>
                  <a:cubicBezTo>
                    <a:pt x="85717" y="141542"/>
                    <a:pt x="73156" y="144685"/>
                    <a:pt x="65733" y="140303"/>
                  </a:cubicBezTo>
                  <a:cubicBezTo>
                    <a:pt x="59548" y="136589"/>
                    <a:pt x="61070" y="123063"/>
                    <a:pt x="56407" y="115348"/>
                  </a:cubicBezTo>
                  <a:cubicBezTo>
                    <a:pt x="48889" y="102584"/>
                    <a:pt x="39849" y="90488"/>
                    <a:pt x="29952" y="79248"/>
                  </a:cubicBezTo>
                  <a:cubicBezTo>
                    <a:pt x="25099" y="73724"/>
                    <a:pt x="22244" y="69818"/>
                    <a:pt x="21483" y="61913"/>
                  </a:cubicBezTo>
                  <a:cubicBezTo>
                    <a:pt x="20531" y="50959"/>
                    <a:pt x="15963" y="38195"/>
                    <a:pt x="8255" y="30290"/>
                  </a:cubicBezTo>
                  <a:cubicBezTo>
                    <a:pt x="-1166" y="20765"/>
                    <a:pt x="-976" y="12097"/>
                    <a:pt x="1308" y="95"/>
                  </a:cubicBez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30F87215-AA23-F708-221D-889AD113C148}"/>
                </a:ext>
              </a:extLst>
            </p:cNvPr>
            <p:cNvSpPr/>
            <p:nvPr/>
          </p:nvSpPr>
          <p:spPr>
            <a:xfrm>
              <a:off x="-6029742" y="17735549"/>
              <a:ext cx="124595" cy="139636"/>
            </a:xfrm>
            <a:custGeom>
              <a:avLst/>
              <a:gdLst>
                <a:gd name="csX0" fmla="*/ 123680 w 124595"/>
                <a:gd name="csY0" fmla="*/ 0 h 139636"/>
                <a:gd name="csX1" fmla="*/ 116067 w 124595"/>
                <a:gd name="csY1" fmla="*/ 29528 h 139636"/>
                <a:gd name="csX2" fmla="*/ 102840 w 124595"/>
                <a:gd name="csY2" fmla="*/ 61246 h 139636"/>
                <a:gd name="csX3" fmla="*/ 95227 w 124595"/>
                <a:gd name="csY3" fmla="*/ 77343 h 139636"/>
                <a:gd name="csX4" fmla="*/ 64108 w 124595"/>
                <a:gd name="csY4" fmla="*/ 139637 h 139636"/>
                <a:gd name="csX5" fmla="*/ 1967 w 124595"/>
                <a:gd name="csY5" fmla="*/ 139637 h 139636"/>
                <a:gd name="csX6" fmla="*/ 123680 w 124595"/>
                <a:gd name="csY6" fmla="*/ 0 h 13963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124595" h="139636">
                  <a:moveTo>
                    <a:pt x="123680" y="0"/>
                  </a:moveTo>
                  <a:cubicBezTo>
                    <a:pt x="125488" y="11525"/>
                    <a:pt x="125393" y="20098"/>
                    <a:pt x="116067" y="29528"/>
                  </a:cubicBezTo>
                  <a:cubicBezTo>
                    <a:pt x="108359" y="37338"/>
                    <a:pt x="104648" y="50102"/>
                    <a:pt x="102840" y="61246"/>
                  </a:cubicBezTo>
                  <a:cubicBezTo>
                    <a:pt x="101793" y="68104"/>
                    <a:pt x="100936" y="72580"/>
                    <a:pt x="95227" y="77343"/>
                  </a:cubicBezTo>
                  <a:cubicBezTo>
                    <a:pt x="75718" y="93440"/>
                    <a:pt x="63538" y="113348"/>
                    <a:pt x="64108" y="139637"/>
                  </a:cubicBezTo>
                  <a:cubicBezTo>
                    <a:pt x="42697" y="139637"/>
                    <a:pt x="22332" y="139637"/>
                    <a:pt x="1967" y="139637"/>
                  </a:cubicBezTo>
                  <a:cubicBezTo>
                    <a:pt x="-11831" y="91154"/>
                    <a:pt x="48882" y="5906"/>
                    <a:pt x="123680" y="0"/>
                  </a:cubicBez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45F4861E-DA29-1793-BAF1-BA281D5EABF9}"/>
                </a:ext>
              </a:extLst>
            </p:cNvPr>
            <p:cNvSpPr/>
            <p:nvPr/>
          </p:nvSpPr>
          <p:spPr>
            <a:xfrm>
              <a:off x="-3605888" y="17499806"/>
              <a:ext cx="781476" cy="317101"/>
            </a:xfrm>
            <a:custGeom>
              <a:avLst/>
              <a:gdLst>
                <a:gd name="csX0" fmla="*/ 781380 w 781476"/>
                <a:gd name="csY0" fmla="*/ 302609 h 317101"/>
                <a:gd name="csX1" fmla="*/ 780809 w 781476"/>
                <a:gd name="csY1" fmla="*/ 0 h 317101"/>
                <a:gd name="csX2" fmla="*/ 0 w 781476"/>
                <a:gd name="csY2" fmla="*/ 0 h 317101"/>
                <a:gd name="csX3" fmla="*/ 191 w 781476"/>
                <a:gd name="csY3" fmla="*/ 101060 h 317101"/>
                <a:gd name="csX4" fmla="*/ 191 w 781476"/>
                <a:gd name="csY4" fmla="*/ 305753 h 317101"/>
                <a:gd name="csX5" fmla="*/ 11705 w 781476"/>
                <a:gd name="csY5" fmla="*/ 316992 h 317101"/>
                <a:gd name="csX6" fmla="*/ 101063 w 781476"/>
                <a:gd name="csY6" fmla="*/ 316706 h 317101"/>
                <a:gd name="csX7" fmla="*/ 110198 w 781476"/>
                <a:gd name="csY7" fmla="*/ 312706 h 317101"/>
                <a:gd name="csX8" fmla="*/ 112958 w 781476"/>
                <a:gd name="csY8" fmla="*/ 263176 h 317101"/>
                <a:gd name="csX9" fmla="*/ 73465 w 781476"/>
                <a:gd name="csY9" fmla="*/ 260318 h 317101"/>
                <a:gd name="csX10" fmla="*/ 73465 w 781476"/>
                <a:gd name="csY10" fmla="*/ 235839 h 317101"/>
                <a:gd name="csX11" fmla="*/ 89833 w 781476"/>
                <a:gd name="csY11" fmla="*/ 235934 h 317101"/>
                <a:gd name="csX12" fmla="*/ 118953 w 781476"/>
                <a:gd name="csY12" fmla="*/ 223171 h 317101"/>
                <a:gd name="csX13" fmla="*/ 125139 w 781476"/>
                <a:gd name="csY13" fmla="*/ 159544 h 317101"/>
                <a:gd name="csX14" fmla="*/ 201935 w 781476"/>
                <a:gd name="csY14" fmla="*/ 159544 h 317101"/>
                <a:gd name="csX15" fmla="*/ 191657 w 781476"/>
                <a:gd name="csY15" fmla="*/ 215741 h 317101"/>
                <a:gd name="csX16" fmla="*/ 208501 w 781476"/>
                <a:gd name="csY16" fmla="*/ 235839 h 317101"/>
                <a:gd name="csX17" fmla="*/ 572308 w 781476"/>
                <a:gd name="csY17" fmla="*/ 235839 h 317101"/>
                <a:gd name="csX18" fmla="*/ 592577 w 781476"/>
                <a:gd name="csY18" fmla="*/ 234601 h 317101"/>
                <a:gd name="csX19" fmla="*/ 581348 w 781476"/>
                <a:gd name="csY19" fmla="*/ 159544 h 317101"/>
                <a:gd name="csX20" fmla="*/ 655575 w 781476"/>
                <a:gd name="csY20" fmla="*/ 159544 h 317101"/>
                <a:gd name="csX21" fmla="*/ 664330 w 781476"/>
                <a:gd name="csY21" fmla="*/ 228219 h 317101"/>
                <a:gd name="csX22" fmla="*/ 707914 w 781476"/>
                <a:gd name="csY22" fmla="*/ 236030 h 317101"/>
                <a:gd name="csX23" fmla="*/ 707914 w 781476"/>
                <a:gd name="csY23" fmla="*/ 258890 h 317101"/>
                <a:gd name="csX24" fmla="*/ 675369 w 781476"/>
                <a:gd name="csY24" fmla="*/ 259652 h 317101"/>
                <a:gd name="csX25" fmla="*/ 666804 w 781476"/>
                <a:gd name="csY25" fmla="*/ 267557 h 317101"/>
                <a:gd name="csX26" fmla="*/ 670706 w 781476"/>
                <a:gd name="csY26" fmla="*/ 304895 h 317101"/>
                <a:gd name="csX27" fmla="*/ 685456 w 781476"/>
                <a:gd name="csY27" fmla="*/ 317087 h 317101"/>
                <a:gd name="csX28" fmla="*/ 766629 w 781476"/>
                <a:gd name="csY28" fmla="*/ 317087 h 317101"/>
                <a:gd name="csX29" fmla="*/ 781475 w 781476"/>
                <a:gd name="csY29" fmla="*/ 302514 h 31710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</a:cxnLst>
              <a:rect l="l" t="t" r="r" b="b"/>
              <a:pathLst>
                <a:path w="781476" h="317101">
                  <a:moveTo>
                    <a:pt x="781380" y="302609"/>
                  </a:moveTo>
                  <a:cubicBezTo>
                    <a:pt x="780999" y="242126"/>
                    <a:pt x="780809" y="0"/>
                    <a:pt x="780809" y="0"/>
                  </a:cubicBezTo>
                  <a:lnTo>
                    <a:pt x="0" y="0"/>
                  </a:lnTo>
                  <a:lnTo>
                    <a:pt x="191" y="101060"/>
                  </a:lnTo>
                  <a:cubicBezTo>
                    <a:pt x="191" y="101060"/>
                    <a:pt x="2474" y="305753"/>
                    <a:pt x="191" y="305753"/>
                  </a:cubicBezTo>
                  <a:cubicBezTo>
                    <a:pt x="191" y="311944"/>
                    <a:pt x="1428" y="317183"/>
                    <a:pt x="11705" y="316992"/>
                  </a:cubicBezTo>
                  <a:cubicBezTo>
                    <a:pt x="41491" y="316611"/>
                    <a:pt x="71277" y="316992"/>
                    <a:pt x="101063" y="316706"/>
                  </a:cubicBezTo>
                  <a:cubicBezTo>
                    <a:pt x="104203" y="316706"/>
                    <a:pt x="110008" y="314420"/>
                    <a:pt x="110198" y="312706"/>
                  </a:cubicBezTo>
                  <a:cubicBezTo>
                    <a:pt x="112101" y="296228"/>
                    <a:pt x="114290" y="279464"/>
                    <a:pt x="112958" y="263176"/>
                  </a:cubicBezTo>
                  <a:cubicBezTo>
                    <a:pt x="112863" y="261747"/>
                    <a:pt x="82982" y="261080"/>
                    <a:pt x="73465" y="260318"/>
                  </a:cubicBezTo>
                  <a:lnTo>
                    <a:pt x="73465" y="235839"/>
                  </a:lnTo>
                  <a:cubicBezTo>
                    <a:pt x="76701" y="235839"/>
                    <a:pt x="86598" y="235839"/>
                    <a:pt x="89833" y="235934"/>
                  </a:cubicBezTo>
                  <a:cubicBezTo>
                    <a:pt x="99350" y="236411"/>
                    <a:pt x="118287" y="234029"/>
                    <a:pt x="118953" y="223171"/>
                  </a:cubicBezTo>
                  <a:cubicBezTo>
                    <a:pt x="120286" y="202025"/>
                    <a:pt x="122950" y="180975"/>
                    <a:pt x="125139" y="159544"/>
                  </a:cubicBezTo>
                  <a:lnTo>
                    <a:pt x="201935" y="159544"/>
                  </a:lnTo>
                  <a:cubicBezTo>
                    <a:pt x="198224" y="179737"/>
                    <a:pt x="194703" y="197644"/>
                    <a:pt x="191657" y="215741"/>
                  </a:cubicBezTo>
                  <a:cubicBezTo>
                    <a:pt x="188231" y="235744"/>
                    <a:pt x="188327" y="235839"/>
                    <a:pt x="208501" y="235839"/>
                  </a:cubicBezTo>
                  <a:cubicBezTo>
                    <a:pt x="329738" y="235839"/>
                    <a:pt x="451071" y="235839"/>
                    <a:pt x="572308" y="235839"/>
                  </a:cubicBezTo>
                  <a:cubicBezTo>
                    <a:pt x="578588" y="235839"/>
                    <a:pt x="584869" y="235077"/>
                    <a:pt x="592577" y="234601"/>
                  </a:cubicBezTo>
                  <a:cubicBezTo>
                    <a:pt x="588676" y="208693"/>
                    <a:pt x="585155" y="184690"/>
                    <a:pt x="581348" y="159544"/>
                  </a:cubicBezTo>
                  <a:lnTo>
                    <a:pt x="655575" y="159544"/>
                  </a:lnTo>
                  <a:cubicBezTo>
                    <a:pt x="656907" y="168878"/>
                    <a:pt x="658810" y="215837"/>
                    <a:pt x="664330" y="228219"/>
                  </a:cubicBezTo>
                  <a:cubicBezTo>
                    <a:pt x="671372" y="243935"/>
                    <a:pt x="695448" y="232886"/>
                    <a:pt x="707914" y="236030"/>
                  </a:cubicBezTo>
                  <a:lnTo>
                    <a:pt x="707914" y="258890"/>
                  </a:lnTo>
                  <a:cubicBezTo>
                    <a:pt x="699445" y="259937"/>
                    <a:pt x="683838" y="258604"/>
                    <a:pt x="675369" y="259652"/>
                  </a:cubicBezTo>
                  <a:cubicBezTo>
                    <a:pt x="672038" y="260033"/>
                    <a:pt x="666709" y="264890"/>
                    <a:pt x="666804" y="267557"/>
                  </a:cubicBezTo>
                  <a:cubicBezTo>
                    <a:pt x="667280" y="280035"/>
                    <a:pt x="669278" y="292418"/>
                    <a:pt x="670706" y="304895"/>
                  </a:cubicBezTo>
                  <a:cubicBezTo>
                    <a:pt x="671657" y="313563"/>
                    <a:pt x="675654" y="317278"/>
                    <a:pt x="685456" y="317087"/>
                  </a:cubicBezTo>
                  <a:cubicBezTo>
                    <a:pt x="712482" y="316421"/>
                    <a:pt x="739603" y="316421"/>
                    <a:pt x="766629" y="317087"/>
                  </a:cubicBezTo>
                  <a:cubicBezTo>
                    <a:pt x="778144" y="317373"/>
                    <a:pt x="781570" y="313468"/>
                    <a:pt x="781475" y="302514"/>
                  </a:cubicBezTo>
                </a:path>
              </a:pathLst>
            </a:custGeom>
            <a:grpFill/>
            <a:ln w="9499" cap="flat">
              <a:noFill/>
              <a:prstDash val="solid"/>
              <a:miter/>
            </a:ln>
          </p:spPr>
          <p:txBody>
            <a:bodyPr/>
            <a:lstStyle/>
            <a:p>
              <a:endParaRPr lang="en-LT"/>
            </a:p>
          </p:txBody>
        </p:sp>
      </p:grpSp>
      <p:pic>
        <p:nvPicPr>
          <p:cNvPr id="8" name="Graphic 7">
            <a:extLst>
              <a:ext uri="{FF2B5EF4-FFF2-40B4-BE49-F238E27FC236}">
                <a16:creationId xmlns:a16="http://schemas.microsoft.com/office/drawing/2014/main" id="{003AA1B1-B9A7-2F23-D58B-6CAA8F90765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83647" y="20668545"/>
            <a:ext cx="10934419" cy="960666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BB77D022-E85E-9A9A-5EA5-62DF466E75B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183646" y="20668545"/>
            <a:ext cx="10934419" cy="9606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18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95D4C86-BD7D-4F53-ABAC-4691E3A04CB4}"/>
              </a:ext>
            </a:extLst>
          </p:cNvPr>
          <p:cNvSpPr/>
          <p:nvPr/>
        </p:nvSpPr>
        <p:spPr>
          <a:xfrm>
            <a:off x="780442" y="5097292"/>
            <a:ext cx="8207915" cy="5175115"/>
          </a:xfrm>
          <a:prstGeom prst="rect">
            <a:avLst/>
          </a:prstGeom>
          <a:solidFill>
            <a:srgbClr val="A6839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EE7B22-5B9F-4C9C-A27E-67AEBF86CB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936083" y="5331006"/>
            <a:ext cx="7877178" cy="505588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lt-LT" sz="2800" b="1" dirty="0">
                <a:solidFill>
                  <a:srgbClr val="66003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TITLE</a:t>
            </a:r>
            <a:endParaRPr lang="en-US" sz="2800" b="1" dirty="0">
              <a:solidFill>
                <a:srgbClr val="660031"/>
              </a:solidFill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6D04BA-EFD1-493B-AFB8-5EA6A0A9BDB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936082" y="5836594"/>
            <a:ext cx="7877178" cy="313230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Body</a:t>
            </a:r>
            <a:r>
              <a:rPr lang="lt-LT" sz="2000" dirty="0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</a:t>
            </a:r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text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300BC9-9BA4-4914-BFBB-A88506DB75EF}"/>
              </a:ext>
            </a:extLst>
          </p:cNvPr>
          <p:cNvSpPr txBox="1"/>
          <p:nvPr/>
        </p:nvSpPr>
        <p:spPr>
          <a:xfrm>
            <a:off x="1208459" y="1114672"/>
            <a:ext cx="189545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5000" b="1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NAME OF THE PROJECT, NAME OF THE PROJECT, NAME OF THE PROJECT</a:t>
            </a:r>
            <a:endParaRPr lang="en-GB" sz="5000" b="1" spc="300" dirty="0">
              <a:solidFill>
                <a:schemeClr val="bg1"/>
              </a:solidFill>
              <a:effectLst/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C7BE8E-EEE7-4A72-8166-0A365D9FAF07}"/>
              </a:ext>
            </a:extLst>
          </p:cNvPr>
          <p:cNvSpPr txBox="1"/>
          <p:nvPr/>
        </p:nvSpPr>
        <p:spPr>
          <a:xfrm>
            <a:off x="780442" y="2824024"/>
            <a:ext cx="19810606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lt-LT" sz="2400" b="1" spc="300" dirty="0" err="1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First</a:t>
            </a:r>
            <a:r>
              <a:rPr lang="lt-LT" sz="2400" b="1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Name </a:t>
            </a:r>
            <a:r>
              <a:rPr lang="lt-LT" sz="2400" b="1" spc="300" dirty="0" err="1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Last</a:t>
            </a:r>
            <a:r>
              <a:rPr lang="lt-LT" sz="2400" b="1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Name, </a:t>
            </a:r>
            <a:r>
              <a:rPr lang="lt-LT" sz="2400" b="1" spc="300" dirty="0" err="1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First</a:t>
            </a:r>
            <a:r>
              <a:rPr lang="lt-LT" sz="2400" b="1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Name, </a:t>
            </a:r>
            <a:r>
              <a:rPr lang="lt-LT" sz="2400" b="1" spc="300" dirty="0" err="1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Last</a:t>
            </a:r>
            <a:r>
              <a:rPr lang="lt-LT" sz="2400" b="1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Name</a:t>
            </a:r>
            <a:endParaRPr lang="en-GB" sz="2400" b="1" spc="300" dirty="0">
              <a:solidFill>
                <a:schemeClr val="bg1"/>
              </a:solidFill>
              <a:effectLst/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E71E36-C2C5-49CB-A600-A64FE0512C20}"/>
              </a:ext>
            </a:extLst>
          </p:cNvPr>
          <p:cNvSpPr txBox="1"/>
          <p:nvPr/>
        </p:nvSpPr>
        <p:spPr>
          <a:xfrm>
            <a:off x="780442" y="3466048"/>
            <a:ext cx="1981060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sz="2400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University</a:t>
            </a:r>
            <a:endParaRPr lang="en-GB" sz="2400" spc="300" dirty="0">
              <a:solidFill>
                <a:schemeClr val="bg1"/>
              </a:solidFill>
              <a:effectLst/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F80764-6CE6-4547-9A77-57FF02E7AC5D}"/>
              </a:ext>
            </a:extLst>
          </p:cNvPr>
          <p:cNvSpPr txBox="1"/>
          <p:nvPr/>
        </p:nvSpPr>
        <p:spPr>
          <a:xfrm>
            <a:off x="780442" y="4088616"/>
            <a:ext cx="1981060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sz="2400" spc="300" dirty="0">
                <a:solidFill>
                  <a:schemeClr val="bg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e-</a:t>
            </a:r>
            <a:r>
              <a:rPr lang="lt-LT" sz="2400" spc="300" dirty="0" err="1">
                <a:solidFill>
                  <a:schemeClr val="bg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mail</a:t>
            </a:r>
            <a:r>
              <a:rPr lang="lt-LT" sz="2400" spc="300" dirty="0">
                <a:solidFill>
                  <a:schemeClr val="bg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</a:t>
            </a:r>
            <a:r>
              <a:rPr lang="lt-LT" sz="2400" spc="300" dirty="0" err="1">
                <a:solidFill>
                  <a:schemeClr val="bg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addresses</a:t>
            </a:r>
            <a:endParaRPr lang="en-GB" sz="2400" spc="300" dirty="0">
              <a:solidFill>
                <a:schemeClr val="bg1"/>
              </a:solidFill>
              <a:effectLst/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D1D7A5F-D021-437D-BB5D-3B7FFA9EB95C}"/>
              </a:ext>
            </a:extLst>
          </p:cNvPr>
          <p:cNvSpPr/>
          <p:nvPr/>
        </p:nvSpPr>
        <p:spPr>
          <a:xfrm>
            <a:off x="9321322" y="5097292"/>
            <a:ext cx="11269725" cy="5175115"/>
          </a:xfrm>
          <a:prstGeom prst="rect">
            <a:avLst/>
          </a:prstGeom>
          <a:solidFill>
            <a:srgbClr val="A6839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F8137C72-0A57-466D-9065-A4C202B8C926}"/>
              </a:ext>
            </a:extLst>
          </p:cNvPr>
          <p:cNvSpPr txBox="1">
            <a:spLocks/>
          </p:cNvSpPr>
          <p:nvPr/>
        </p:nvSpPr>
        <p:spPr>
          <a:xfrm>
            <a:off x="9476963" y="5331006"/>
            <a:ext cx="10970578" cy="5055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21383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2800" b="1" dirty="0">
                <a:solidFill>
                  <a:srgbClr val="66003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TITLE</a:t>
            </a:r>
            <a:endParaRPr lang="en-US" sz="2800" b="1" dirty="0">
              <a:solidFill>
                <a:srgbClr val="660031"/>
              </a:solidFill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76F8BEBD-79B5-458B-B82E-55A21E49CB7B}"/>
              </a:ext>
            </a:extLst>
          </p:cNvPr>
          <p:cNvSpPr txBox="1">
            <a:spLocks/>
          </p:cNvSpPr>
          <p:nvPr/>
        </p:nvSpPr>
        <p:spPr>
          <a:xfrm>
            <a:off x="9476962" y="5836594"/>
            <a:ext cx="10970579" cy="3132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Body</a:t>
            </a:r>
            <a:r>
              <a:rPr lang="lt-LT" sz="2000" dirty="0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</a:t>
            </a:r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text</a:t>
            </a:r>
            <a:endParaRPr lang="lt-LT" sz="2000" dirty="0"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853BF47-4CAB-4F49-95F9-DF04B5F9F566}"/>
              </a:ext>
            </a:extLst>
          </p:cNvPr>
          <p:cNvSpPr/>
          <p:nvPr/>
        </p:nvSpPr>
        <p:spPr>
          <a:xfrm>
            <a:off x="792578" y="10611950"/>
            <a:ext cx="8207915" cy="18605816"/>
          </a:xfrm>
          <a:prstGeom prst="rect">
            <a:avLst/>
          </a:prstGeom>
          <a:solidFill>
            <a:srgbClr val="A6839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C95C5D1A-5ED6-436C-BBCB-FB86E4030E3C}"/>
              </a:ext>
            </a:extLst>
          </p:cNvPr>
          <p:cNvSpPr txBox="1">
            <a:spLocks/>
          </p:cNvSpPr>
          <p:nvPr/>
        </p:nvSpPr>
        <p:spPr>
          <a:xfrm>
            <a:off x="948219" y="10845664"/>
            <a:ext cx="7877178" cy="5055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21383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2800" b="1" dirty="0">
                <a:solidFill>
                  <a:srgbClr val="66003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TITLE</a:t>
            </a:r>
            <a:endParaRPr lang="en-US" sz="2800" b="1" dirty="0">
              <a:solidFill>
                <a:srgbClr val="660031"/>
              </a:solidFill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91C5C444-06C2-4F2A-9297-8209E9092287}"/>
              </a:ext>
            </a:extLst>
          </p:cNvPr>
          <p:cNvSpPr txBox="1">
            <a:spLocks/>
          </p:cNvSpPr>
          <p:nvPr/>
        </p:nvSpPr>
        <p:spPr>
          <a:xfrm>
            <a:off x="948218" y="11351252"/>
            <a:ext cx="7877178" cy="3132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t-LT" sz="2000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Body text</a:t>
            </a:r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9DCF6E-BF0E-4FAC-88E3-CF921521398C}"/>
              </a:ext>
            </a:extLst>
          </p:cNvPr>
          <p:cNvSpPr/>
          <p:nvPr/>
        </p:nvSpPr>
        <p:spPr>
          <a:xfrm>
            <a:off x="9333458" y="10611950"/>
            <a:ext cx="11269725" cy="18605816"/>
          </a:xfrm>
          <a:prstGeom prst="rect">
            <a:avLst/>
          </a:prstGeom>
          <a:solidFill>
            <a:srgbClr val="A6839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4C546FA2-85E7-4149-8FB2-B1959D61E6D4}"/>
              </a:ext>
            </a:extLst>
          </p:cNvPr>
          <p:cNvSpPr txBox="1">
            <a:spLocks/>
          </p:cNvSpPr>
          <p:nvPr/>
        </p:nvSpPr>
        <p:spPr>
          <a:xfrm>
            <a:off x="9489099" y="10845664"/>
            <a:ext cx="10970578" cy="5055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21383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2800" b="1" dirty="0">
                <a:solidFill>
                  <a:srgbClr val="66003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TITLE</a:t>
            </a:r>
            <a:endParaRPr lang="en-US" sz="2800" b="1" dirty="0">
              <a:solidFill>
                <a:srgbClr val="660031"/>
              </a:solidFill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856E1FA6-74D9-4864-8B80-6378FA0AA22C}"/>
              </a:ext>
            </a:extLst>
          </p:cNvPr>
          <p:cNvSpPr txBox="1">
            <a:spLocks/>
          </p:cNvSpPr>
          <p:nvPr/>
        </p:nvSpPr>
        <p:spPr>
          <a:xfrm>
            <a:off x="9489098" y="11351252"/>
            <a:ext cx="10970579" cy="3132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Body</a:t>
            </a:r>
            <a:r>
              <a:rPr lang="lt-LT" sz="2000" dirty="0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</a:t>
            </a:r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text</a:t>
            </a:r>
            <a:endParaRPr lang="lt-LT" sz="2000" dirty="0"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89438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95D4C86-BD7D-4F53-ABAC-4691E3A04CB4}"/>
              </a:ext>
            </a:extLst>
          </p:cNvPr>
          <p:cNvSpPr/>
          <p:nvPr/>
        </p:nvSpPr>
        <p:spPr>
          <a:xfrm>
            <a:off x="780442" y="5097292"/>
            <a:ext cx="8207915" cy="5175115"/>
          </a:xfrm>
          <a:prstGeom prst="rect">
            <a:avLst/>
          </a:prstGeom>
          <a:solidFill>
            <a:srgbClr val="A6839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EE7B22-5B9F-4C9C-A27E-67AEBF86CB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936083" y="5331006"/>
            <a:ext cx="7877178" cy="505588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lt-LT" sz="2800" b="1" dirty="0">
                <a:solidFill>
                  <a:srgbClr val="66003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TITLE</a:t>
            </a:r>
            <a:endParaRPr lang="en-US" sz="2800" b="1" dirty="0">
              <a:solidFill>
                <a:srgbClr val="660031"/>
              </a:solidFill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6D04BA-EFD1-493B-AFB8-5EA6A0A9BDB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936082" y="5836594"/>
            <a:ext cx="7877178" cy="313230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Body</a:t>
            </a:r>
            <a:r>
              <a:rPr lang="lt-LT" sz="2000" dirty="0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</a:t>
            </a:r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text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300BC9-9BA4-4914-BFBB-A88506DB75EF}"/>
              </a:ext>
            </a:extLst>
          </p:cNvPr>
          <p:cNvSpPr txBox="1"/>
          <p:nvPr/>
        </p:nvSpPr>
        <p:spPr>
          <a:xfrm>
            <a:off x="1208459" y="1114672"/>
            <a:ext cx="189545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5000" b="1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NAME OF THE PROJECT, NAME OF THE PROJECT, NAME OF THE PROJECT</a:t>
            </a:r>
            <a:endParaRPr lang="en-GB" sz="5000" b="1" spc="300" dirty="0">
              <a:solidFill>
                <a:schemeClr val="bg1"/>
              </a:solidFill>
              <a:effectLst/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C7BE8E-EEE7-4A72-8166-0A365D9FAF07}"/>
              </a:ext>
            </a:extLst>
          </p:cNvPr>
          <p:cNvSpPr txBox="1"/>
          <p:nvPr/>
        </p:nvSpPr>
        <p:spPr>
          <a:xfrm>
            <a:off x="780442" y="2824024"/>
            <a:ext cx="19810606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lt-LT" sz="2400" b="1" spc="300" dirty="0" err="1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First</a:t>
            </a:r>
            <a:r>
              <a:rPr lang="lt-LT" sz="2400" b="1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Name </a:t>
            </a:r>
            <a:r>
              <a:rPr lang="lt-LT" sz="2400" b="1" spc="300" dirty="0" err="1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Last</a:t>
            </a:r>
            <a:r>
              <a:rPr lang="lt-LT" sz="2400" b="1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Name, </a:t>
            </a:r>
            <a:r>
              <a:rPr lang="lt-LT" sz="2400" b="1" spc="300" dirty="0" err="1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First</a:t>
            </a:r>
            <a:r>
              <a:rPr lang="lt-LT" sz="2400" b="1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Name, </a:t>
            </a:r>
            <a:r>
              <a:rPr lang="lt-LT" sz="2400" b="1" spc="300" dirty="0" err="1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Last</a:t>
            </a:r>
            <a:r>
              <a:rPr lang="lt-LT" sz="2400" b="1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Name</a:t>
            </a:r>
            <a:endParaRPr lang="en-GB" sz="2400" b="1" spc="300" dirty="0">
              <a:solidFill>
                <a:schemeClr val="bg1"/>
              </a:solidFill>
              <a:effectLst/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E71E36-C2C5-49CB-A600-A64FE0512C20}"/>
              </a:ext>
            </a:extLst>
          </p:cNvPr>
          <p:cNvSpPr txBox="1"/>
          <p:nvPr/>
        </p:nvSpPr>
        <p:spPr>
          <a:xfrm>
            <a:off x="780442" y="3466048"/>
            <a:ext cx="1981060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sz="2400" spc="300" dirty="0">
                <a:solidFill>
                  <a:schemeClr val="bg1"/>
                </a:solidFill>
                <a:effectLst/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University</a:t>
            </a:r>
            <a:endParaRPr lang="en-GB" sz="2400" spc="300" dirty="0">
              <a:solidFill>
                <a:schemeClr val="bg1"/>
              </a:solidFill>
              <a:effectLst/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F80764-6CE6-4547-9A77-57FF02E7AC5D}"/>
              </a:ext>
            </a:extLst>
          </p:cNvPr>
          <p:cNvSpPr txBox="1"/>
          <p:nvPr/>
        </p:nvSpPr>
        <p:spPr>
          <a:xfrm>
            <a:off x="780442" y="4088616"/>
            <a:ext cx="1981060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sz="2400" spc="300" dirty="0">
                <a:solidFill>
                  <a:schemeClr val="bg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e-</a:t>
            </a:r>
            <a:r>
              <a:rPr lang="lt-LT" sz="2400" spc="300" dirty="0" err="1">
                <a:solidFill>
                  <a:schemeClr val="bg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mail</a:t>
            </a:r>
            <a:r>
              <a:rPr lang="lt-LT" sz="2400" spc="300" dirty="0">
                <a:solidFill>
                  <a:schemeClr val="bg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</a:t>
            </a:r>
            <a:r>
              <a:rPr lang="lt-LT" sz="2400" spc="300" dirty="0" err="1">
                <a:solidFill>
                  <a:schemeClr val="bg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addresses</a:t>
            </a:r>
            <a:endParaRPr lang="en-GB" sz="2400" spc="300" dirty="0">
              <a:solidFill>
                <a:schemeClr val="bg1"/>
              </a:solidFill>
              <a:effectLst/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D1D7A5F-D021-437D-BB5D-3B7FFA9EB95C}"/>
              </a:ext>
            </a:extLst>
          </p:cNvPr>
          <p:cNvSpPr/>
          <p:nvPr/>
        </p:nvSpPr>
        <p:spPr>
          <a:xfrm>
            <a:off x="9321322" y="5097292"/>
            <a:ext cx="11269725" cy="5175115"/>
          </a:xfrm>
          <a:prstGeom prst="rect">
            <a:avLst/>
          </a:prstGeom>
          <a:solidFill>
            <a:srgbClr val="A6839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F8137C72-0A57-466D-9065-A4C202B8C926}"/>
              </a:ext>
            </a:extLst>
          </p:cNvPr>
          <p:cNvSpPr txBox="1">
            <a:spLocks/>
          </p:cNvSpPr>
          <p:nvPr/>
        </p:nvSpPr>
        <p:spPr>
          <a:xfrm>
            <a:off x="9476963" y="5331006"/>
            <a:ext cx="10970578" cy="5055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21383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2800" b="1" dirty="0">
                <a:solidFill>
                  <a:srgbClr val="66003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TITLE</a:t>
            </a:r>
            <a:endParaRPr lang="en-US" sz="2800" b="1" dirty="0">
              <a:solidFill>
                <a:srgbClr val="660031"/>
              </a:solidFill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76F8BEBD-79B5-458B-B82E-55A21E49CB7B}"/>
              </a:ext>
            </a:extLst>
          </p:cNvPr>
          <p:cNvSpPr txBox="1">
            <a:spLocks/>
          </p:cNvSpPr>
          <p:nvPr/>
        </p:nvSpPr>
        <p:spPr>
          <a:xfrm>
            <a:off x="9476962" y="5836594"/>
            <a:ext cx="10970579" cy="3132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Body</a:t>
            </a:r>
            <a:r>
              <a:rPr lang="lt-LT" sz="2000" dirty="0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</a:t>
            </a:r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text</a:t>
            </a:r>
            <a:endParaRPr lang="lt-LT" sz="2000" dirty="0"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853BF47-4CAB-4F49-95F9-DF04B5F9F566}"/>
              </a:ext>
            </a:extLst>
          </p:cNvPr>
          <p:cNvSpPr/>
          <p:nvPr/>
        </p:nvSpPr>
        <p:spPr>
          <a:xfrm>
            <a:off x="792578" y="10611950"/>
            <a:ext cx="8207915" cy="18605816"/>
          </a:xfrm>
          <a:prstGeom prst="rect">
            <a:avLst/>
          </a:prstGeom>
          <a:solidFill>
            <a:srgbClr val="A6839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C95C5D1A-5ED6-436C-BBCB-FB86E4030E3C}"/>
              </a:ext>
            </a:extLst>
          </p:cNvPr>
          <p:cNvSpPr txBox="1">
            <a:spLocks/>
          </p:cNvSpPr>
          <p:nvPr/>
        </p:nvSpPr>
        <p:spPr>
          <a:xfrm>
            <a:off x="948219" y="10845664"/>
            <a:ext cx="7877178" cy="5055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21383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2800" b="1" dirty="0">
                <a:solidFill>
                  <a:srgbClr val="66003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TITLE</a:t>
            </a:r>
            <a:endParaRPr lang="en-US" sz="2800" b="1" dirty="0">
              <a:solidFill>
                <a:srgbClr val="660031"/>
              </a:solidFill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91C5C444-06C2-4F2A-9297-8209E9092287}"/>
              </a:ext>
            </a:extLst>
          </p:cNvPr>
          <p:cNvSpPr txBox="1">
            <a:spLocks/>
          </p:cNvSpPr>
          <p:nvPr/>
        </p:nvSpPr>
        <p:spPr>
          <a:xfrm>
            <a:off x="948218" y="11351252"/>
            <a:ext cx="7877178" cy="3132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t-LT" sz="2000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Body text</a:t>
            </a:r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9DCF6E-BF0E-4FAC-88E3-CF921521398C}"/>
              </a:ext>
            </a:extLst>
          </p:cNvPr>
          <p:cNvSpPr/>
          <p:nvPr/>
        </p:nvSpPr>
        <p:spPr>
          <a:xfrm>
            <a:off x="9333458" y="10611950"/>
            <a:ext cx="11269725" cy="18605816"/>
          </a:xfrm>
          <a:prstGeom prst="rect">
            <a:avLst/>
          </a:prstGeom>
          <a:solidFill>
            <a:srgbClr val="A6839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4C546FA2-85E7-4149-8FB2-B1959D61E6D4}"/>
              </a:ext>
            </a:extLst>
          </p:cNvPr>
          <p:cNvSpPr txBox="1">
            <a:spLocks/>
          </p:cNvSpPr>
          <p:nvPr/>
        </p:nvSpPr>
        <p:spPr>
          <a:xfrm>
            <a:off x="9489099" y="10845664"/>
            <a:ext cx="10970578" cy="5055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21383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2800" b="1" dirty="0">
                <a:solidFill>
                  <a:srgbClr val="660031"/>
                </a:solidFill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TITLE</a:t>
            </a:r>
            <a:endParaRPr lang="en-US" sz="2800" b="1" dirty="0">
              <a:solidFill>
                <a:srgbClr val="660031"/>
              </a:solidFill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856E1FA6-74D9-4864-8B80-6378FA0AA22C}"/>
              </a:ext>
            </a:extLst>
          </p:cNvPr>
          <p:cNvSpPr txBox="1">
            <a:spLocks/>
          </p:cNvSpPr>
          <p:nvPr/>
        </p:nvSpPr>
        <p:spPr>
          <a:xfrm>
            <a:off x="9489098" y="11351252"/>
            <a:ext cx="10970579" cy="3132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Body</a:t>
            </a:r>
            <a:r>
              <a:rPr lang="lt-LT" sz="2000" dirty="0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 </a:t>
            </a:r>
            <a:r>
              <a:rPr lang="lt-LT" sz="2000" dirty="0" err="1">
                <a:latin typeface="Helvetica Neue" panose="02000503000000020004" pitchFamily="2"/>
                <a:ea typeface="Helvetica Neue" panose="02000503000000020004" pitchFamily="2"/>
                <a:cs typeface="Helvetica Neue" panose="02000503000000020004" pitchFamily="2"/>
              </a:rPr>
              <a:t>text</a:t>
            </a:r>
            <a:endParaRPr lang="lt-LT" sz="2000" dirty="0">
              <a:latin typeface="Helvetica Neue" panose="02000503000000020004" pitchFamily="2"/>
              <a:ea typeface="Helvetica Neue" panose="02000503000000020004" pitchFamily="2"/>
              <a:cs typeface="Helvetica Neue" panose="02000503000000020004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863183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0803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78</Words>
  <Application>Microsoft Macintosh PowerPoint</Application>
  <PresentationFormat>Custom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Helvetica Neue</vt:lpstr>
      <vt:lpstr>HelveticaNeueLT Pro 95 Blk</vt:lpstr>
      <vt:lpstr>Office Theme</vt:lpstr>
      <vt:lpstr>TITLE</vt:lpstr>
      <vt:lpstr>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Rūta Kraujutytė</dc:creator>
  <cp:lastModifiedBy>Indrė Šalčienė</cp:lastModifiedBy>
  <cp:revision>18</cp:revision>
  <dcterms:created xsi:type="dcterms:W3CDTF">2025-01-20T09:43:33Z</dcterms:created>
  <dcterms:modified xsi:type="dcterms:W3CDTF">2026-03-17T09:33:53Z</dcterms:modified>
</cp:coreProperties>
</file>