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5"/>
    <a:srgbClr val="089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33" d="100"/>
          <a:sy n="33" d="100"/>
        </p:scale>
        <p:origin x="34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1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2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34DC4-47B1-4D97-8105-7CDC0766C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510CDB-A1FD-4E8D-AA71-D3A7FED86E55}"/>
              </a:ext>
            </a:extLst>
          </p:cNvPr>
          <p:cNvSpPr/>
          <p:nvPr userDrawn="1"/>
        </p:nvSpPr>
        <p:spPr>
          <a:xfrm>
            <a:off x="780442" y="988435"/>
            <a:ext cx="19822741" cy="3778118"/>
          </a:xfrm>
          <a:prstGeom prst="rect">
            <a:avLst/>
          </a:prstGeom>
          <a:solidFill>
            <a:srgbClr val="00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FE7FE-A4A9-4B0B-9043-CFEEAD1362BF}"/>
              </a:ext>
            </a:extLst>
          </p:cNvPr>
          <p:cNvSpPr txBox="1"/>
          <p:nvPr userDrawn="1"/>
        </p:nvSpPr>
        <p:spPr>
          <a:xfrm>
            <a:off x="694555" y="251924"/>
            <a:ext cx="200756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3100" b="1" spc="300" dirty="0">
                <a:solidFill>
                  <a:srgbClr val="003E55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29TH INTERNATIONAL SCIENTIFIC CONFERENCE </a:t>
            </a:r>
            <a:r>
              <a:rPr lang="lt-LT" sz="3100" spc="300" dirty="0">
                <a:solidFill>
                  <a:srgbClr val="003E55"/>
                </a:solidFill>
                <a:effectLst/>
                <a:latin typeface="HelveticaNeueLT Pro 95 Blk" panose="020B0604020202020204" pitchFamily="34" charset="77"/>
              </a:rPr>
              <a:t>TRANSPORT MEANS 2025</a:t>
            </a:r>
            <a:endParaRPr lang="en-GB" sz="3100" spc="300" dirty="0">
              <a:solidFill>
                <a:srgbClr val="003E55"/>
              </a:solidFill>
              <a:effectLst/>
              <a:latin typeface="HelveticaNeueLT Pro 95 Blk" panose="020B0604020202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1951C-C6CA-4CB9-AC91-6375C9607F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1" b="41001"/>
          <a:stretch/>
        </p:blipFill>
        <p:spPr>
          <a:xfrm>
            <a:off x="17994240" y="133062"/>
            <a:ext cx="2843536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5D4C86-BD7D-4F53-ABAC-4691E3A04CB4}"/>
              </a:ext>
            </a:extLst>
          </p:cNvPr>
          <p:cNvSpPr/>
          <p:nvPr/>
        </p:nvSpPr>
        <p:spPr>
          <a:xfrm>
            <a:off x="780442" y="5097292"/>
            <a:ext cx="8207915" cy="5175115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E7B22-5B9F-4C9C-A27E-67AEBF86C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6083" y="5331006"/>
            <a:ext cx="7877178" cy="5055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D04BA-EFD1-493B-AFB8-5EA6A0A9BD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6082" y="5836594"/>
            <a:ext cx="7877178" cy="313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00BC9-9BA4-4914-BFBB-A88506DB75EF}"/>
              </a:ext>
            </a:extLst>
          </p:cNvPr>
          <p:cNvSpPr txBox="1"/>
          <p:nvPr/>
        </p:nvSpPr>
        <p:spPr>
          <a:xfrm>
            <a:off x="1208459" y="1114672"/>
            <a:ext cx="18954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0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NAME OF THE PROJECT, NAME OF THE PROJECT, NAME OF THE PROJECT</a:t>
            </a:r>
            <a:endParaRPr lang="en-GB" sz="5000" b="1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7BE8E-EEE7-4A72-8166-0A365D9FAF07}"/>
              </a:ext>
            </a:extLst>
          </p:cNvPr>
          <p:cNvSpPr txBox="1"/>
          <p:nvPr/>
        </p:nvSpPr>
        <p:spPr>
          <a:xfrm>
            <a:off x="780442" y="2824024"/>
            <a:ext cx="1981060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First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Last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Name,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First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Name,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Last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</a:t>
            </a:r>
            <a:endParaRPr lang="en-GB" sz="2400" b="1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71E36-C2C5-49CB-A600-A64FE0512C20}"/>
              </a:ext>
            </a:extLst>
          </p:cNvPr>
          <p:cNvSpPr txBox="1"/>
          <p:nvPr/>
        </p:nvSpPr>
        <p:spPr>
          <a:xfrm>
            <a:off x="780442" y="3466048"/>
            <a:ext cx="198106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2400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University</a:t>
            </a:r>
            <a:endParaRPr lang="en-GB" sz="2400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80764-6CE6-4547-9A77-57FF02E7AC5D}"/>
              </a:ext>
            </a:extLst>
          </p:cNvPr>
          <p:cNvSpPr txBox="1"/>
          <p:nvPr/>
        </p:nvSpPr>
        <p:spPr>
          <a:xfrm>
            <a:off x="780442" y="4088616"/>
            <a:ext cx="198106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2400" spc="300" dirty="0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e-</a:t>
            </a:r>
            <a:r>
              <a:rPr lang="lt-LT" sz="2400" spc="300" dirty="0" err="1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mail</a:t>
            </a:r>
            <a:r>
              <a:rPr lang="lt-LT" sz="2400" spc="300" dirty="0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400" spc="300" dirty="0" err="1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addresses</a:t>
            </a:r>
            <a:endParaRPr lang="en-GB" sz="2400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D7A5F-D021-437D-BB5D-3B7FFA9EB95C}"/>
              </a:ext>
            </a:extLst>
          </p:cNvPr>
          <p:cNvSpPr/>
          <p:nvPr/>
        </p:nvSpPr>
        <p:spPr>
          <a:xfrm>
            <a:off x="9321322" y="5097292"/>
            <a:ext cx="11269725" cy="5175115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8137C72-0A57-466D-9065-A4C202B8C926}"/>
              </a:ext>
            </a:extLst>
          </p:cNvPr>
          <p:cNvSpPr txBox="1">
            <a:spLocks/>
          </p:cNvSpPr>
          <p:nvPr/>
        </p:nvSpPr>
        <p:spPr>
          <a:xfrm>
            <a:off x="9476963" y="5331006"/>
            <a:ext cx="109705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6F8BEBD-79B5-458B-B82E-55A21E49CB7B}"/>
              </a:ext>
            </a:extLst>
          </p:cNvPr>
          <p:cNvSpPr txBox="1">
            <a:spLocks/>
          </p:cNvSpPr>
          <p:nvPr/>
        </p:nvSpPr>
        <p:spPr>
          <a:xfrm>
            <a:off x="9476962" y="5836594"/>
            <a:ext cx="10970579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lt-LT" sz="2000"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BF47-4CAB-4F49-95F9-DF04B5F9F566}"/>
              </a:ext>
            </a:extLst>
          </p:cNvPr>
          <p:cNvSpPr/>
          <p:nvPr/>
        </p:nvSpPr>
        <p:spPr>
          <a:xfrm>
            <a:off x="792578" y="10611950"/>
            <a:ext cx="8207915" cy="18605816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5C5D1A-5ED6-436C-BBCB-FB86E4030E3C}"/>
              </a:ext>
            </a:extLst>
          </p:cNvPr>
          <p:cNvSpPr txBox="1">
            <a:spLocks/>
          </p:cNvSpPr>
          <p:nvPr/>
        </p:nvSpPr>
        <p:spPr>
          <a:xfrm>
            <a:off x="948219" y="10845664"/>
            <a:ext cx="78771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1C5C444-06C2-4F2A-9297-8209E9092287}"/>
              </a:ext>
            </a:extLst>
          </p:cNvPr>
          <p:cNvSpPr txBox="1">
            <a:spLocks/>
          </p:cNvSpPr>
          <p:nvPr/>
        </p:nvSpPr>
        <p:spPr>
          <a:xfrm>
            <a:off x="948218" y="11351252"/>
            <a:ext cx="7877178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 text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9DCF6E-BF0E-4FAC-88E3-CF921521398C}"/>
              </a:ext>
            </a:extLst>
          </p:cNvPr>
          <p:cNvSpPr/>
          <p:nvPr/>
        </p:nvSpPr>
        <p:spPr>
          <a:xfrm>
            <a:off x="9333458" y="10611950"/>
            <a:ext cx="11269725" cy="18605816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C546FA2-85E7-4149-8FB2-B1959D61E6D4}"/>
              </a:ext>
            </a:extLst>
          </p:cNvPr>
          <p:cNvSpPr txBox="1">
            <a:spLocks/>
          </p:cNvSpPr>
          <p:nvPr/>
        </p:nvSpPr>
        <p:spPr>
          <a:xfrm>
            <a:off x="9489099" y="10845664"/>
            <a:ext cx="109705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856E1FA6-74D9-4864-8B80-6378FA0AA22C}"/>
              </a:ext>
            </a:extLst>
          </p:cNvPr>
          <p:cNvSpPr txBox="1">
            <a:spLocks/>
          </p:cNvSpPr>
          <p:nvPr/>
        </p:nvSpPr>
        <p:spPr>
          <a:xfrm>
            <a:off x="9489098" y="11351252"/>
            <a:ext cx="10970579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lt-LT" sz="2000"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4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5D4C86-BD7D-4F53-ABAC-4691E3A04CB4}"/>
              </a:ext>
            </a:extLst>
          </p:cNvPr>
          <p:cNvSpPr/>
          <p:nvPr/>
        </p:nvSpPr>
        <p:spPr>
          <a:xfrm>
            <a:off x="780442" y="5097292"/>
            <a:ext cx="8207915" cy="5175115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E7B22-5B9F-4C9C-A27E-67AEBF86C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6083" y="5331006"/>
            <a:ext cx="7877178" cy="5055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D04BA-EFD1-493B-AFB8-5EA6A0A9BD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6082" y="5836594"/>
            <a:ext cx="7877178" cy="313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00BC9-9BA4-4914-BFBB-A88506DB75EF}"/>
              </a:ext>
            </a:extLst>
          </p:cNvPr>
          <p:cNvSpPr txBox="1"/>
          <p:nvPr/>
        </p:nvSpPr>
        <p:spPr>
          <a:xfrm>
            <a:off x="1208459" y="1114672"/>
            <a:ext cx="18954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0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NAME OF THE PROJECT, NAME OF THE PROJECT, NAME OF THE PROJECT</a:t>
            </a:r>
            <a:endParaRPr lang="en-GB" sz="5000" b="1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7BE8E-EEE7-4A72-8166-0A365D9FAF07}"/>
              </a:ext>
            </a:extLst>
          </p:cNvPr>
          <p:cNvSpPr txBox="1"/>
          <p:nvPr/>
        </p:nvSpPr>
        <p:spPr>
          <a:xfrm>
            <a:off x="780442" y="2824024"/>
            <a:ext cx="1981060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First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Last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Name,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First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Name, </a:t>
            </a:r>
            <a:r>
              <a:rPr lang="lt-LT" sz="2400" b="1" spc="300" dirty="0" err="1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Last</a:t>
            </a:r>
            <a:r>
              <a:rPr lang="lt-LT" sz="2400" b="1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Name</a:t>
            </a:r>
            <a:endParaRPr lang="en-GB" sz="2400" b="1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71E36-C2C5-49CB-A600-A64FE0512C20}"/>
              </a:ext>
            </a:extLst>
          </p:cNvPr>
          <p:cNvSpPr txBox="1"/>
          <p:nvPr/>
        </p:nvSpPr>
        <p:spPr>
          <a:xfrm>
            <a:off x="780442" y="3466048"/>
            <a:ext cx="198106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2400" spc="300" dirty="0">
                <a:solidFill>
                  <a:schemeClr val="bg1"/>
                </a:solidFill>
                <a:effectLst/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University</a:t>
            </a:r>
            <a:endParaRPr lang="en-GB" sz="2400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80764-6CE6-4547-9A77-57FF02E7AC5D}"/>
              </a:ext>
            </a:extLst>
          </p:cNvPr>
          <p:cNvSpPr txBox="1"/>
          <p:nvPr/>
        </p:nvSpPr>
        <p:spPr>
          <a:xfrm>
            <a:off x="780442" y="4088616"/>
            <a:ext cx="198106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2400" spc="300" dirty="0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e-</a:t>
            </a:r>
            <a:r>
              <a:rPr lang="lt-LT" sz="2400" spc="300" dirty="0" err="1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mail</a:t>
            </a:r>
            <a:r>
              <a:rPr lang="lt-LT" sz="2400" spc="300" dirty="0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400" spc="300" dirty="0" err="1">
                <a:solidFill>
                  <a:schemeClr val="bg1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addresses</a:t>
            </a:r>
            <a:endParaRPr lang="en-GB" sz="2400" spc="300" dirty="0">
              <a:solidFill>
                <a:schemeClr val="bg1"/>
              </a:solidFill>
              <a:effectLst/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D7A5F-D021-437D-BB5D-3B7FFA9EB95C}"/>
              </a:ext>
            </a:extLst>
          </p:cNvPr>
          <p:cNvSpPr/>
          <p:nvPr/>
        </p:nvSpPr>
        <p:spPr>
          <a:xfrm>
            <a:off x="9321322" y="5097292"/>
            <a:ext cx="11269725" cy="5175115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8137C72-0A57-466D-9065-A4C202B8C926}"/>
              </a:ext>
            </a:extLst>
          </p:cNvPr>
          <p:cNvSpPr txBox="1">
            <a:spLocks/>
          </p:cNvSpPr>
          <p:nvPr/>
        </p:nvSpPr>
        <p:spPr>
          <a:xfrm>
            <a:off x="9476963" y="5331006"/>
            <a:ext cx="109705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6F8BEBD-79B5-458B-B82E-55A21E49CB7B}"/>
              </a:ext>
            </a:extLst>
          </p:cNvPr>
          <p:cNvSpPr txBox="1">
            <a:spLocks/>
          </p:cNvSpPr>
          <p:nvPr/>
        </p:nvSpPr>
        <p:spPr>
          <a:xfrm>
            <a:off x="9476962" y="5836594"/>
            <a:ext cx="10970579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lt-LT" sz="2000"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BF47-4CAB-4F49-95F9-DF04B5F9F566}"/>
              </a:ext>
            </a:extLst>
          </p:cNvPr>
          <p:cNvSpPr/>
          <p:nvPr/>
        </p:nvSpPr>
        <p:spPr>
          <a:xfrm>
            <a:off x="792578" y="10611950"/>
            <a:ext cx="8207915" cy="18605816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5C5D1A-5ED6-436C-BBCB-FB86E4030E3C}"/>
              </a:ext>
            </a:extLst>
          </p:cNvPr>
          <p:cNvSpPr txBox="1">
            <a:spLocks/>
          </p:cNvSpPr>
          <p:nvPr/>
        </p:nvSpPr>
        <p:spPr>
          <a:xfrm>
            <a:off x="948219" y="10845664"/>
            <a:ext cx="78771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1C5C444-06C2-4F2A-9297-8209E9092287}"/>
              </a:ext>
            </a:extLst>
          </p:cNvPr>
          <p:cNvSpPr txBox="1">
            <a:spLocks/>
          </p:cNvSpPr>
          <p:nvPr/>
        </p:nvSpPr>
        <p:spPr>
          <a:xfrm>
            <a:off x="948218" y="11351252"/>
            <a:ext cx="7877178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 text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9DCF6E-BF0E-4FAC-88E3-CF921521398C}"/>
              </a:ext>
            </a:extLst>
          </p:cNvPr>
          <p:cNvSpPr/>
          <p:nvPr/>
        </p:nvSpPr>
        <p:spPr>
          <a:xfrm>
            <a:off x="9333458" y="10611950"/>
            <a:ext cx="11269725" cy="18605816"/>
          </a:xfrm>
          <a:prstGeom prst="rect">
            <a:avLst/>
          </a:prstGeom>
          <a:solidFill>
            <a:srgbClr val="08968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C546FA2-85E7-4149-8FB2-B1959D61E6D4}"/>
              </a:ext>
            </a:extLst>
          </p:cNvPr>
          <p:cNvSpPr txBox="1">
            <a:spLocks/>
          </p:cNvSpPr>
          <p:nvPr/>
        </p:nvSpPr>
        <p:spPr>
          <a:xfrm>
            <a:off x="9489099" y="10845664"/>
            <a:ext cx="10970578" cy="50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 dirty="0">
                <a:solidFill>
                  <a:srgbClr val="003E55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TITLE</a:t>
            </a:r>
            <a:endParaRPr lang="en-US" sz="2800" b="1" dirty="0">
              <a:solidFill>
                <a:srgbClr val="003E55"/>
              </a:solidFill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856E1FA6-74D9-4864-8B80-6378FA0AA22C}"/>
              </a:ext>
            </a:extLst>
          </p:cNvPr>
          <p:cNvSpPr txBox="1">
            <a:spLocks/>
          </p:cNvSpPr>
          <p:nvPr/>
        </p:nvSpPr>
        <p:spPr>
          <a:xfrm>
            <a:off x="9489098" y="11351252"/>
            <a:ext cx="10970579" cy="313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Body</a:t>
            </a:r>
            <a:r>
              <a:rPr lang="lt-LT" sz="2000"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lt-LT" sz="2000" dirty="0" err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text</a:t>
            </a:r>
            <a:endParaRPr lang="lt-LT" sz="2000"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318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0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78</Words>
  <Application>Microsoft Office PowerPoint</Application>
  <PresentationFormat>Custom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 Neue</vt:lpstr>
      <vt:lpstr>HelveticaNeueLT Pro 95 Blk</vt:lpstr>
      <vt:lpstr>Office Theme</vt:lpstr>
      <vt:lpstr>TITLE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Rūta Kraujutytė</dc:creator>
  <cp:lastModifiedBy>Rūta Kraujutytė</cp:lastModifiedBy>
  <cp:revision>13</cp:revision>
  <dcterms:created xsi:type="dcterms:W3CDTF">2025-01-20T09:43:33Z</dcterms:created>
  <dcterms:modified xsi:type="dcterms:W3CDTF">2025-01-20T13:12:04Z</dcterms:modified>
</cp:coreProperties>
</file>